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notesMasterIdLst>
    <p:notesMasterId r:id="rId22"/>
  </p:notesMasterIdLst>
  <p:sldIdLst>
    <p:sldId id="256" r:id="rId5"/>
    <p:sldId id="257" r:id="rId6"/>
    <p:sldId id="261" r:id="rId7"/>
    <p:sldId id="279" r:id="rId8"/>
    <p:sldId id="274" r:id="rId9"/>
    <p:sldId id="275" r:id="rId10"/>
    <p:sldId id="278" r:id="rId11"/>
    <p:sldId id="277" r:id="rId12"/>
    <p:sldId id="276" r:id="rId13"/>
    <p:sldId id="263" r:id="rId14"/>
    <p:sldId id="267" r:id="rId15"/>
    <p:sldId id="272" r:id="rId16"/>
    <p:sldId id="269" r:id="rId17"/>
    <p:sldId id="273" r:id="rId18"/>
    <p:sldId id="280" r:id="rId19"/>
    <p:sldId id="266" r:id="rId20"/>
    <p:sldId id="2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65A071-E34E-4B88-1080-C9495DA41E1A}" v="103" dt="2022-10-18T14:19:28.598"/>
    <p1510:client id="{736CCEEE-3937-453D-8937-E210F1F1524E}" v="1" dt="2022-10-05T15:29:20.841"/>
    <p1510:client id="{836EA9F6-F43A-846E-9C2C-ADB452711C62}" v="4" dt="2023-02-22T16:59:58.287"/>
    <p1510:client id="{88D3DBC4-1B35-DB20-1921-6BA170E9B742}" v="500" dt="2022-10-18T14:11:56.503"/>
    <p1510:client id="{A6242E92-24BB-A802-3281-3B12ED05B310}" v="87" dt="2023-02-21T11:30:32.680"/>
    <p1510:client id="{D49D2C2B-E377-759C-6EFF-6E395F3C1FFF}" v="283" dt="2023-02-22T14:45:34.357"/>
    <p1510:client id="{FF765BCE-42E4-4944-C6C4-6A7D3B5C7B3A}" v="37" dt="2023-02-22T17:34:56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111496-782E-4C5C-9121-C3268CA217B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3BD1BF9-FBC2-41E7-A9E9-83247026CCC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E"/>
            <a:t>Welcome &amp; Housekeeping</a:t>
          </a:r>
          <a:r>
            <a:rPr lang="en-IE">
              <a:latin typeface="Georgia Pro Semibold"/>
            </a:rPr>
            <a:t> </a:t>
          </a:r>
          <a:endParaRPr lang="en-US"/>
        </a:p>
      </dgm:t>
    </dgm:pt>
    <dgm:pt modelId="{12F3F2BC-9B0C-45C4-8938-3383BA7F0125}" type="parTrans" cxnId="{92E5A6B3-74DA-4A1A-B76C-E2F2E38FC139}">
      <dgm:prSet/>
      <dgm:spPr/>
      <dgm:t>
        <a:bodyPr/>
        <a:lstStyle/>
        <a:p>
          <a:endParaRPr lang="en-US"/>
        </a:p>
      </dgm:t>
    </dgm:pt>
    <dgm:pt modelId="{0E41BF97-FCD0-4F02-A64D-4C5ABDAC1AE1}" type="sibTrans" cxnId="{92E5A6B3-74DA-4A1A-B76C-E2F2E38FC139}">
      <dgm:prSet phldrT="01" phldr="0"/>
      <dgm:spPr/>
      <dgm:t>
        <a:bodyPr/>
        <a:lstStyle/>
        <a:p>
          <a:endParaRPr lang="en-US"/>
        </a:p>
      </dgm:t>
    </dgm:pt>
    <dgm:pt modelId="{DB0A1558-D634-432C-9D1F-7FE088D349B6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E" b="0">
              <a:latin typeface="Georgia Pro Semibold"/>
            </a:rPr>
            <a:t>Updates</a:t>
          </a:r>
          <a:endParaRPr lang="en-IE"/>
        </a:p>
      </dgm:t>
    </dgm:pt>
    <dgm:pt modelId="{3F6B454C-9747-4370-84FE-19C09ACBA7B7}" type="parTrans" cxnId="{DFF332ED-60E2-4E3B-B87A-8143F0A99783}">
      <dgm:prSet/>
      <dgm:spPr/>
      <dgm:t>
        <a:bodyPr/>
        <a:lstStyle/>
        <a:p>
          <a:endParaRPr lang="en-US"/>
        </a:p>
      </dgm:t>
    </dgm:pt>
    <dgm:pt modelId="{6A3A479C-1FE5-4BCB-9EF8-A7AB53326178}" type="sibTrans" cxnId="{DFF332ED-60E2-4E3B-B87A-8143F0A99783}">
      <dgm:prSet phldrT="02" phldr="0"/>
      <dgm:spPr/>
      <dgm:t>
        <a:bodyPr/>
        <a:lstStyle/>
        <a:p>
          <a:endParaRPr lang="en-US"/>
        </a:p>
      </dgm:t>
    </dgm:pt>
    <dgm:pt modelId="{A6E8727B-B89A-4259-A9E6-A89652C05D29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E">
              <a:latin typeface="Georgia Pro Semibold"/>
            </a:rPr>
            <a:t>Breakout Rooms</a:t>
          </a:r>
          <a:endParaRPr lang="en-IE"/>
        </a:p>
      </dgm:t>
    </dgm:pt>
    <dgm:pt modelId="{6299B371-B189-4F4E-A236-988193D15C08}" type="parTrans" cxnId="{DD52C581-76B1-474D-8034-839265F1F498}">
      <dgm:prSet/>
      <dgm:spPr/>
      <dgm:t>
        <a:bodyPr/>
        <a:lstStyle/>
        <a:p>
          <a:endParaRPr lang="en-US"/>
        </a:p>
      </dgm:t>
    </dgm:pt>
    <dgm:pt modelId="{FBB9CF71-0F21-4BCD-B16F-EBC53FF97320}" type="sibTrans" cxnId="{DD52C581-76B1-474D-8034-839265F1F498}">
      <dgm:prSet phldrT="04" phldr="0"/>
      <dgm:spPr/>
      <dgm:t>
        <a:bodyPr/>
        <a:lstStyle/>
        <a:p>
          <a:endParaRPr lang="en-US"/>
        </a:p>
      </dgm:t>
    </dgm:pt>
    <dgm:pt modelId="{31594F49-107B-4708-B221-29750D16A6D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E">
              <a:latin typeface="Georgia Pro Semibold"/>
            </a:rPr>
            <a:t>Prize</a:t>
          </a:r>
          <a:r>
            <a:rPr lang="en-IE"/>
            <a:t>!</a:t>
          </a:r>
          <a:endParaRPr lang="en-US"/>
        </a:p>
      </dgm:t>
    </dgm:pt>
    <dgm:pt modelId="{9CDD3B27-5C9C-46AC-9C11-FDD0B662028D}" type="parTrans" cxnId="{35E7B37A-684E-4399-ADE8-B8F919429594}">
      <dgm:prSet/>
      <dgm:spPr/>
      <dgm:t>
        <a:bodyPr/>
        <a:lstStyle/>
        <a:p>
          <a:endParaRPr lang="en-US"/>
        </a:p>
      </dgm:t>
    </dgm:pt>
    <dgm:pt modelId="{30A0629F-D499-415B-B57C-DB670B1DD782}" type="sibTrans" cxnId="{35E7B37A-684E-4399-ADE8-B8F919429594}">
      <dgm:prSet phldrT="06" phldr="0"/>
      <dgm:spPr/>
      <dgm:t>
        <a:bodyPr/>
        <a:lstStyle/>
        <a:p>
          <a:endParaRPr lang="en-US"/>
        </a:p>
      </dgm:t>
    </dgm:pt>
    <dgm:pt modelId="{9DD5E194-4DBB-4B84-99AD-F402E21EDB9E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E">
              <a:latin typeface="Georgia Pro Semibold"/>
            </a:rPr>
            <a:t>The Year So Far.....</a:t>
          </a:r>
        </a:p>
      </dgm:t>
    </dgm:pt>
    <dgm:pt modelId="{9A115C83-792F-4016-BB63-E13829D6B4CA}" type="parTrans" cxnId="{940ED27C-7AB3-4EED-9D22-1D8A9516755D}">
      <dgm:prSet/>
      <dgm:spPr/>
    </dgm:pt>
    <dgm:pt modelId="{896AF03A-FAE8-4CD0-843C-320A15933F60}" type="sibTrans" cxnId="{940ED27C-7AB3-4EED-9D22-1D8A9516755D}">
      <dgm:prSet phldrT="03" phldr="0"/>
      <dgm:spPr/>
      <dgm:t>
        <a:bodyPr/>
        <a:lstStyle/>
        <a:p>
          <a:endParaRPr lang="en-US"/>
        </a:p>
      </dgm:t>
    </dgm:pt>
    <dgm:pt modelId="{CC73187F-34A9-4E2F-B060-983A8F45864F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IE">
              <a:latin typeface="Georgia Pro Semibold"/>
            </a:rPr>
            <a:t>Next Steps</a:t>
          </a:r>
        </a:p>
      </dgm:t>
    </dgm:pt>
    <dgm:pt modelId="{474638E4-624A-4851-A611-1720CA50F471}" type="parTrans" cxnId="{56303C92-779E-438B-B4F2-14EF85442A95}">
      <dgm:prSet/>
      <dgm:spPr/>
    </dgm:pt>
    <dgm:pt modelId="{075A308A-14BF-45DF-B7D7-B18441EEF7C6}" type="sibTrans" cxnId="{56303C92-779E-438B-B4F2-14EF85442A95}">
      <dgm:prSet phldrT="05" phldr="0"/>
      <dgm:spPr/>
      <dgm:t>
        <a:bodyPr/>
        <a:lstStyle/>
        <a:p>
          <a:endParaRPr lang="en-US"/>
        </a:p>
      </dgm:t>
    </dgm:pt>
    <dgm:pt modelId="{C822ACDE-A454-4344-9B60-C270A5FA838F}" type="pres">
      <dgm:prSet presAssocID="{37111496-782E-4C5C-9121-C3268CA217B3}" presName="root" presStyleCnt="0">
        <dgm:presLayoutVars>
          <dgm:dir/>
          <dgm:resizeHandles val="exact"/>
        </dgm:presLayoutVars>
      </dgm:prSet>
      <dgm:spPr/>
    </dgm:pt>
    <dgm:pt modelId="{D0858179-FB37-47B9-A128-EFB35BAD8262}" type="pres">
      <dgm:prSet presAssocID="{B3BD1BF9-FBC2-41E7-A9E9-83247026CCC7}" presName="compNode" presStyleCnt="0"/>
      <dgm:spPr/>
    </dgm:pt>
    <dgm:pt modelId="{AC4BF7EB-BABF-41A9-A5DF-E1EDDAC4C7B9}" type="pres">
      <dgm:prSet presAssocID="{B3BD1BF9-FBC2-41E7-A9E9-83247026CCC7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0879D337-7F6A-4283-96BC-D01ADD048AA3}" type="pres">
      <dgm:prSet presAssocID="{B3BD1BF9-FBC2-41E7-A9E9-83247026CCC7}" presName="iconRect" presStyleLbl="node1" presStyleIdx="0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3044A267-F363-4481-ABCB-01CBFAF6540E}" type="pres">
      <dgm:prSet presAssocID="{B3BD1BF9-FBC2-41E7-A9E9-83247026CCC7}" presName="spaceRect" presStyleCnt="0"/>
      <dgm:spPr/>
    </dgm:pt>
    <dgm:pt modelId="{697C1D21-1796-4A0A-B8C4-27E323916485}" type="pres">
      <dgm:prSet presAssocID="{B3BD1BF9-FBC2-41E7-A9E9-83247026CCC7}" presName="textRect" presStyleLbl="revTx" presStyleIdx="0" presStyleCnt="6">
        <dgm:presLayoutVars>
          <dgm:chMax val="1"/>
          <dgm:chPref val="1"/>
        </dgm:presLayoutVars>
      </dgm:prSet>
      <dgm:spPr/>
    </dgm:pt>
    <dgm:pt modelId="{F2E4728C-3B1F-4DF4-9325-262E43CB1B92}" type="pres">
      <dgm:prSet presAssocID="{0E41BF97-FCD0-4F02-A64D-4C5ABDAC1AE1}" presName="sibTrans" presStyleCnt="0"/>
      <dgm:spPr/>
    </dgm:pt>
    <dgm:pt modelId="{D7518C8F-6B43-4BEE-A167-16D8EED0D0E2}" type="pres">
      <dgm:prSet presAssocID="{DB0A1558-D634-432C-9D1F-7FE088D349B6}" presName="compNode" presStyleCnt="0"/>
      <dgm:spPr/>
    </dgm:pt>
    <dgm:pt modelId="{7F6AE3AC-60BA-4011-AEB9-3EA696D9DD1B}" type="pres">
      <dgm:prSet presAssocID="{DB0A1558-D634-432C-9D1F-7FE088D349B6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082746BA-9641-47BA-8A90-179474FE7711}" type="pres">
      <dgm:prSet presAssocID="{DB0A1558-D634-432C-9D1F-7FE088D349B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E91EDE6-0D1E-4542-9025-CA2C76AAF6CF}" type="pres">
      <dgm:prSet presAssocID="{DB0A1558-D634-432C-9D1F-7FE088D349B6}" presName="spaceRect" presStyleCnt="0"/>
      <dgm:spPr/>
    </dgm:pt>
    <dgm:pt modelId="{45F26EFD-E1AD-499B-8E29-8792231B75AE}" type="pres">
      <dgm:prSet presAssocID="{DB0A1558-D634-432C-9D1F-7FE088D349B6}" presName="textRect" presStyleLbl="revTx" presStyleIdx="1" presStyleCnt="6">
        <dgm:presLayoutVars>
          <dgm:chMax val="1"/>
          <dgm:chPref val="1"/>
        </dgm:presLayoutVars>
      </dgm:prSet>
      <dgm:spPr/>
    </dgm:pt>
    <dgm:pt modelId="{5C65AD6D-D824-4424-8812-D8CDE167CFF6}" type="pres">
      <dgm:prSet presAssocID="{6A3A479C-1FE5-4BCB-9EF8-A7AB53326178}" presName="sibTrans" presStyleCnt="0"/>
      <dgm:spPr/>
    </dgm:pt>
    <dgm:pt modelId="{4924B636-726A-41C8-ABBA-0D766E41FCDF}" type="pres">
      <dgm:prSet presAssocID="{9DD5E194-4DBB-4B84-99AD-F402E21EDB9E}" presName="compNode" presStyleCnt="0"/>
      <dgm:spPr/>
    </dgm:pt>
    <dgm:pt modelId="{800354F4-6E66-4AD2-B31F-B495B1F5AAF5}" type="pres">
      <dgm:prSet presAssocID="{9DD5E194-4DBB-4B84-99AD-F402E21EDB9E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FDABA1D1-7CBF-40AC-BBEB-AA1CECD294FD}" type="pres">
      <dgm:prSet presAssocID="{9DD5E194-4DBB-4B84-99AD-F402E21EDB9E}" presName="iconRect" presStyleLbl="node1" presStyleIdx="2" presStyleCnt="6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CF092D04-17B1-4048-A7FF-957F8595646A}" type="pres">
      <dgm:prSet presAssocID="{9DD5E194-4DBB-4B84-99AD-F402E21EDB9E}" presName="spaceRect" presStyleCnt="0"/>
      <dgm:spPr/>
    </dgm:pt>
    <dgm:pt modelId="{18C455C4-923F-4397-BEEA-C9573224081F}" type="pres">
      <dgm:prSet presAssocID="{9DD5E194-4DBB-4B84-99AD-F402E21EDB9E}" presName="textRect" presStyleLbl="revTx" presStyleIdx="2" presStyleCnt="6">
        <dgm:presLayoutVars>
          <dgm:chMax val="1"/>
          <dgm:chPref val="1"/>
        </dgm:presLayoutVars>
      </dgm:prSet>
      <dgm:spPr/>
    </dgm:pt>
    <dgm:pt modelId="{D4216DD0-FAD2-4A7E-83AB-7E982D9A0239}" type="pres">
      <dgm:prSet presAssocID="{896AF03A-FAE8-4CD0-843C-320A15933F60}" presName="sibTrans" presStyleCnt="0"/>
      <dgm:spPr/>
    </dgm:pt>
    <dgm:pt modelId="{299A49C0-F33D-4407-83A9-DF4ABAA6E46C}" type="pres">
      <dgm:prSet presAssocID="{A6E8727B-B89A-4259-A9E6-A89652C05D29}" presName="compNode" presStyleCnt="0"/>
      <dgm:spPr/>
    </dgm:pt>
    <dgm:pt modelId="{24BED654-1122-4DCE-BB99-C8ECFAC25ACE}" type="pres">
      <dgm:prSet presAssocID="{A6E8727B-B89A-4259-A9E6-A89652C05D29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223F8B8F-A72B-478D-A8E6-02D119316905}" type="pres">
      <dgm:prSet presAssocID="{A6E8727B-B89A-4259-A9E6-A89652C05D29}" presName="iconRect" presStyleLbl="node1" presStyleIdx="3" presStyleCnt="6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F5DF2451-3558-4EA7-A61D-065833FEED0A}" type="pres">
      <dgm:prSet presAssocID="{A6E8727B-B89A-4259-A9E6-A89652C05D29}" presName="spaceRect" presStyleCnt="0"/>
      <dgm:spPr/>
    </dgm:pt>
    <dgm:pt modelId="{D92C6AE0-2B35-4051-80B9-1C2C44F23AFA}" type="pres">
      <dgm:prSet presAssocID="{A6E8727B-B89A-4259-A9E6-A89652C05D29}" presName="textRect" presStyleLbl="revTx" presStyleIdx="3" presStyleCnt="6">
        <dgm:presLayoutVars>
          <dgm:chMax val="1"/>
          <dgm:chPref val="1"/>
        </dgm:presLayoutVars>
      </dgm:prSet>
      <dgm:spPr/>
    </dgm:pt>
    <dgm:pt modelId="{18FBF199-4068-41EA-BE3C-6F393F63B992}" type="pres">
      <dgm:prSet presAssocID="{FBB9CF71-0F21-4BCD-B16F-EBC53FF97320}" presName="sibTrans" presStyleCnt="0"/>
      <dgm:spPr/>
    </dgm:pt>
    <dgm:pt modelId="{7FB6449A-C6B2-4DEE-833D-5325558FB333}" type="pres">
      <dgm:prSet presAssocID="{CC73187F-34A9-4E2F-B060-983A8F45864F}" presName="compNode" presStyleCnt="0"/>
      <dgm:spPr/>
    </dgm:pt>
    <dgm:pt modelId="{FABDBF5D-B26F-4828-A68A-6982C23D7B2B}" type="pres">
      <dgm:prSet presAssocID="{CC73187F-34A9-4E2F-B060-983A8F45864F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519E030B-C731-4A81-98CB-99D6746C2E88}" type="pres">
      <dgm:prSet presAssocID="{CC73187F-34A9-4E2F-B060-983A8F45864F}" presName="iconRect" presStyleLbl="node1" presStyleIdx="4" presStyleCnt="6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oting star"/>
        </a:ext>
      </dgm:extLst>
    </dgm:pt>
    <dgm:pt modelId="{9EFBE820-D77F-4C84-8B13-27E5B0B84C4F}" type="pres">
      <dgm:prSet presAssocID="{CC73187F-34A9-4E2F-B060-983A8F45864F}" presName="spaceRect" presStyleCnt="0"/>
      <dgm:spPr/>
    </dgm:pt>
    <dgm:pt modelId="{8ADF5DE3-2EAE-41A1-9D4E-A52FD4DB67E0}" type="pres">
      <dgm:prSet presAssocID="{CC73187F-34A9-4E2F-B060-983A8F45864F}" presName="textRect" presStyleLbl="revTx" presStyleIdx="4" presStyleCnt="6">
        <dgm:presLayoutVars>
          <dgm:chMax val="1"/>
          <dgm:chPref val="1"/>
        </dgm:presLayoutVars>
      </dgm:prSet>
      <dgm:spPr/>
    </dgm:pt>
    <dgm:pt modelId="{2CB2A577-4E7A-4550-823D-9431BA3EBC42}" type="pres">
      <dgm:prSet presAssocID="{075A308A-14BF-45DF-B7D7-B18441EEF7C6}" presName="sibTrans" presStyleCnt="0"/>
      <dgm:spPr/>
    </dgm:pt>
    <dgm:pt modelId="{B589BDF6-2523-4BF5-A297-26C0E25CBA69}" type="pres">
      <dgm:prSet presAssocID="{31594F49-107B-4708-B221-29750D16A6D1}" presName="compNode" presStyleCnt="0"/>
      <dgm:spPr/>
    </dgm:pt>
    <dgm:pt modelId="{E607D478-AA3B-4A72-8D85-D96EC6FE71EA}" type="pres">
      <dgm:prSet presAssocID="{31594F49-107B-4708-B221-29750D16A6D1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D29B3325-9465-4703-9085-5029BF81CA17}" type="pres">
      <dgm:prSet presAssocID="{31594F49-107B-4708-B221-29750D16A6D1}" presName="iconRect" presStyleLbl="node1" presStyleIdx="5" presStyleCnt="6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s"/>
        </a:ext>
      </dgm:extLst>
    </dgm:pt>
    <dgm:pt modelId="{FDCE354A-DBA5-4EF4-844D-526B28276DC8}" type="pres">
      <dgm:prSet presAssocID="{31594F49-107B-4708-B221-29750D16A6D1}" presName="spaceRect" presStyleCnt="0"/>
      <dgm:spPr/>
    </dgm:pt>
    <dgm:pt modelId="{4893679F-2646-4BC1-9A92-79CD331E16F8}" type="pres">
      <dgm:prSet presAssocID="{31594F49-107B-4708-B221-29750D16A6D1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4A07C513-E6DF-4404-8C16-2D1928665E17}" type="presOf" srcId="{DB0A1558-D634-432C-9D1F-7FE088D349B6}" destId="{45F26EFD-E1AD-499B-8E29-8792231B75AE}" srcOrd="0" destOrd="0" presId="urn:microsoft.com/office/officeart/2018/5/layout/IconLeafLabelList"/>
    <dgm:cxn modelId="{35E7B37A-684E-4399-ADE8-B8F919429594}" srcId="{37111496-782E-4C5C-9121-C3268CA217B3}" destId="{31594F49-107B-4708-B221-29750D16A6D1}" srcOrd="5" destOrd="0" parTransId="{9CDD3B27-5C9C-46AC-9C11-FDD0B662028D}" sibTransId="{30A0629F-D499-415B-B57C-DB670B1DD782}"/>
    <dgm:cxn modelId="{940ED27C-7AB3-4EED-9D22-1D8A9516755D}" srcId="{37111496-782E-4C5C-9121-C3268CA217B3}" destId="{9DD5E194-4DBB-4B84-99AD-F402E21EDB9E}" srcOrd="2" destOrd="0" parTransId="{9A115C83-792F-4016-BB63-E13829D6B4CA}" sibTransId="{896AF03A-FAE8-4CD0-843C-320A15933F60}"/>
    <dgm:cxn modelId="{DD52C581-76B1-474D-8034-839265F1F498}" srcId="{37111496-782E-4C5C-9121-C3268CA217B3}" destId="{A6E8727B-B89A-4259-A9E6-A89652C05D29}" srcOrd="3" destOrd="0" parTransId="{6299B371-B189-4F4E-A236-988193D15C08}" sibTransId="{FBB9CF71-0F21-4BCD-B16F-EBC53FF97320}"/>
    <dgm:cxn modelId="{1A2F5683-4C9A-46A6-B44E-69754DFDA158}" type="presOf" srcId="{CC73187F-34A9-4E2F-B060-983A8F45864F}" destId="{8ADF5DE3-2EAE-41A1-9D4E-A52FD4DB67E0}" srcOrd="0" destOrd="0" presId="urn:microsoft.com/office/officeart/2018/5/layout/IconLeafLabelList"/>
    <dgm:cxn modelId="{A2712385-E652-430A-A1EE-80C7ED7E1385}" type="presOf" srcId="{9DD5E194-4DBB-4B84-99AD-F402E21EDB9E}" destId="{18C455C4-923F-4397-BEEA-C9573224081F}" srcOrd="0" destOrd="0" presId="urn:microsoft.com/office/officeart/2018/5/layout/IconLeafLabelList"/>
    <dgm:cxn modelId="{56303C92-779E-438B-B4F2-14EF85442A95}" srcId="{37111496-782E-4C5C-9121-C3268CA217B3}" destId="{CC73187F-34A9-4E2F-B060-983A8F45864F}" srcOrd="4" destOrd="0" parTransId="{474638E4-624A-4851-A611-1720CA50F471}" sibTransId="{075A308A-14BF-45DF-B7D7-B18441EEF7C6}"/>
    <dgm:cxn modelId="{FF7441A4-3576-4C23-863E-163B07DFB32C}" type="presOf" srcId="{37111496-782E-4C5C-9121-C3268CA217B3}" destId="{C822ACDE-A454-4344-9B60-C270A5FA838F}" srcOrd="0" destOrd="0" presId="urn:microsoft.com/office/officeart/2018/5/layout/IconLeafLabelList"/>
    <dgm:cxn modelId="{CBCCFDA7-502E-45F6-B80E-1DCAEECBDB7B}" type="presOf" srcId="{31594F49-107B-4708-B221-29750D16A6D1}" destId="{4893679F-2646-4BC1-9A92-79CD331E16F8}" srcOrd="0" destOrd="0" presId="urn:microsoft.com/office/officeart/2018/5/layout/IconLeafLabelList"/>
    <dgm:cxn modelId="{C04610B1-5BF0-44B1-AB92-02DC65D76F62}" type="presOf" srcId="{B3BD1BF9-FBC2-41E7-A9E9-83247026CCC7}" destId="{697C1D21-1796-4A0A-B8C4-27E323916485}" srcOrd="0" destOrd="0" presId="urn:microsoft.com/office/officeart/2018/5/layout/IconLeafLabelList"/>
    <dgm:cxn modelId="{92E5A6B3-74DA-4A1A-B76C-E2F2E38FC139}" srcId="{37111496-782E-4C5C-9121-C3268CA217B3}" destId="{B3BD1BF9-FBC2-41E7-A9E9-83247026CCC7}" srcOrd="0" destOrd="0" parTransId="{12F3F2BC-9B0C-45C4-8938-3383BA7F0125}" sibTransId="{0E41BF97-FCD0-4F02-A64D-4C5ABDAC1AE1}"/>
    <dgm:cxn modelId="{DFF332ED-60E2-4E3B-B87A-8143F0A99783}" srcId="{37111496-782E-4C5C-9121-C3268CA217B3}" destId="{DB0A1558-D634-432C-9D1F-7FE088D349B6}" srcOrd="1" destOrd="0" parTransId="{3F6B454C-9747-4370-84FE-19C09ACBA7B7}" sibTransId="{6A3A479C-1FE5-4BCB-9EF8-A7AB53326178}"/>
    <dgm:cxn modelId="{1CE5EFEE-B41C-42EB-9467-44CDBBF88F04}" type="presOf" srcId="{A6E8727B-B89A-4259-A9E6-A89652C05D29}" destId="{D92C6AE0-2B35-4051-80B9-1C2C44F23AFA}" srcOrd="0" destOrd="0" presId="urn:microsoft.com/office/officeart/2018/5/layout/IconLeafLabelList"/>
    <dgm:cxn modelId="{2490A17F-0211-4B39-97DA-8B5F3C285547}" type="presParOf" srcId="{C822ACDE-A454-4344-9B60-C270A5FA838F}" destId="{D0858179-FB37-47B9-A128-EFB35BAD8262}" srcOrd="0" destOrd="0" presId="urn:microsoft.com/office/officeart/2018/5/layout/IconLeafLabelList"/>
    <dgm:cxn modelId="{E411ECDB-B5CA-4363-8D7E-7A532B072A51}" type="presParOf" srcId="{D0858179-FB37-47B9-A128-EFB35BAD8262}" destId="{AC4BF7EB-BABF-41A9-A5DF-E1EDDAC4C7B9}" srcOrd="0" destOrd="0" presId="urn:microsoft.com/office/officeart/2018/5/layout/IconLeafLabelList"/>
    <dgm:cxn modelId="{B69EA962-0FED-44E7-9126-6B88D0ADD895}" type="presParOf" srcId="{D0858179-FB37-47B9-A128-EFB35BAD8262}" destId="{0879D337-7F6A-4283-96BC-D01ADD048AA3}" srcOrd="1" destOrd="0" presId="urn:microsoft.com/office/officeart/2018/5/layout/IconLeafLabelList"/>
    <dgm:cxn modelId="{377668F3-B787-405E-92EC-95C73A4E22D6}" type="presParOf" srcId="{D0858179-FB37-47B9-A128-EFB35BAD8262}" destId="{3044A267-F363-4481-ABCB-01CBFAF6540E}" srcOrd="2" destOrd="0" presId="urn:microsoft.com/office/officeart/2018/5/layout/IconLeafLabelList"/>
    <dgm:cxn modelId="{7901B515-24DB-434E-A657-5DC3B88C4466}" type="presParOf" srcId="{D0858179-FB37-47B9-A128-EFB35BAD8262}" destId="{697C1D21-1796-4A0A-B8C4-27E323916485}" srcOrd="3" destOrd="0" presId="urn:microsoft.com/office/officeart/2018/5/layout/IconLeafLabelList"/>
    <dgm:cxn modelId="{3DB26EA1-17A8-4530-8C91-2406194AC73B}" type="presParOf" srcId="{C822ACDE-A454-4344-9B60-C270A5FA838F}" destId="{F2E4728C-3B1F-4DF4-9325-262E43CB1B92}" srcOrd="1" destOrd="0" presId="urn:microsoft.com/office/officeart/2018/5/layout/IconLeafLabelList"/>
    <dgm:cxn modelId="{0460883C-8BE3-47DF-ADE6-B270260E9219}" type="presParOf" srcId="{C822ACDE-A454-4344-9B60-C270A5FA838F}" destId="{D7518C8F-6B43-4BEE-A167-16D8EED0D0E2}" srcOrd="2" destOrd="0" presId="urn:microsoft.com/office/officeart/2018/5/layout/IconLeafLabelList"/>
    <dgm:cxn modelId="{1D7A7902-FCAC-48C1-AF03-2B258A797AC7}" type="presParOf" srcId="{D7518C8F-6B43-4BEE-A167-16D8EED0D0E2}" destId="{7F6AE3AC-60BA-4011-AEB9-3EA696D9DD1B}" srcOrd="0" destOrd="0" presId="urn:microsoft.com/office/officeart/2018/5/layout/IconLeafLabelList"/>
    <dgm:cxn modelId="{6FE1E502-D695-44DA-96BF-6E3C2D8062F9}" type="presParOf" srcId="{D7518C8F-6B43-4BEE-A167-16D8EED0D0E2}" destId="{082746BA-9641-47BA-8A90-179474FE7711}" srcOrd="1" destOrd="0" presId="urn:microsoft.com/office/officeart/2018/5/layout/IconLeafLabelList"/>
    <dgm:cxn modelId="{F6E0407C-0444-440A-A181-5438FABB0AC4}" type="presParOf" srcId="{D7518C8F-6B43-4BEE-A167-16D8EED0D0E2}" destId="{3E91EDE6-0D1E-4542-9025-CA2C76AAF6CF}" srcOrd="2" destOrd="0" presId="urn:microsoft.com/office/officeart/2018/5/layout/IconLeafLabelList"/>
    <dgm:cxn modelId="{356B3374-6422-46FF-8C3F-BCC013C2769E}" type="presParOf" srcId="{D7518C8F-6B43-4BEE-A167-16D8EED0D0E2}" destId="{45F26EFD-E1AD-499B-8E29-8792231B75AE}" srcOrd="3" destOrd="0" presId="urn:microsoft.com/office/officeart/2018/5/layout/IconLeafLabelList"/>
    <dgm:cxn modelId="{10024422-46BF-491C-B652-0815E74164BE}" type="presParOf" srcId="{C822ACDE-A454-4344-9B60-C270A5FA838F}" destId="{5C65AD6D-D824-4424-8812-D8CDE167CFF6}" srcOrd="3" destOrd="0" presId="urn:microsoft.com/office/officeart/2018/5/layout/IconLeafLabelList"/>
    <dgm:cxn modelId="{9FD1AD80-7226-4916-B3A5-F9EBBA69EF0B}" type="presParOf" srcId="{C822ACDE-A454-4344-9B60-C270A5FA838F}" destId="{4924B636-726A-41C8-ABBA-0D766E41FCDF}" srcOrd="4" destOrd="0" presId="urn:microsoft.com/office/officeart/2018/5/layout/IconLeafLabelList"/>
    <dgm:cxn modelId="{5C30A0C0-C2E7-4380-BEB3-4E47ED92ED2E}" type="presParOf" srcId="{4924B636-726A-41C8-ABBA-0D766E41FCDF}" destId="{800354F4-6E66-4AD2-B31F-B495B1F5AAF5}" srcOrd="0" destOrd="0" presId="urn:microsoft.com/office/officeart/2018/5/layout/IconLeafLabelList"/>
    <dgm:cxn modelId="{C1172C72-A3AF-4B3A-B8F4-3A2E9C99DA8A}" type="presParOf" srcId="{4924B636-726A-41C8-ABBA-0D766E41FCDF}" destId="{FDABA1D1-7CBF-40AC-BBEB-AA1CECD294FD}" srcOrd="1" destOrd="0" presId="urn:microsoft.com/office/officeart/2018/5/layout/IconLeafLabelList"/>
    <dgm:cxn modelId="{DD6C1A47-EE7A-4B24-8496-397E7778D5E5}" type="presParOf" srcId="{4924B636-726A-41C8-ABBA-0D766E41FCDF}" destId="{CF092D04-17B1-4048-A7FF-957F8595646A}" srcOrd="2" destOrd="0" presId="urn:microsoft.com/office/officeart/2018/5/layout/IconLeafLabelList"/>
    <dgm:cxn modelId="{35044351-EABC-44C0-9BBA-7788EFC7D7AD}" type="presParOf" srcId="{4924B636-726A-41C8-ABBA-0D766E41FCDF}" destId="{18C455C4-923F-4397-BEEA-C9573224081F}" srcOrd="3" destOrd="0" presId="urn:microsoft.com/office/officeart/2018/5/layout/IconLeafLabelList"/>
    <dgm:cxn modelId="{BA6C1AFB-767E-479C-B9C4-646DAF71D7B6}" type="presParOf" srcId="{C822ACDE-A454-4344-9B60-C270A5FA838F}" destId="{D4216DD0-FAD2-4A7E-83AB-7E982D9A0239}" srcOrd="5" destOrd="0" presId="urn:microsoft.com/office/officeart/2018/5/layout/IconLeafLabelList"/>
    <dgm:cxn modelId="{99AC38D3-B4CA-4AA6-B8AA-AF5FAD8CADFF}" type="presParOf" srcId="{C822ACDE-A454-4344-9B60-C270A5FA838F}" destId="{299A49C0-F33D-4407-83A9-DF4ABAA6E46C}" srcOrd="6" destOrd="0" presId="urn:microsoft.com/office/officeart/2018/5/layout/IconLeafLabelList"/>
    <dgm:cxn modelId="{3349AAC8-4731-4A5D-BBE5-82B341185D01}" type="presParOf" srcId="{299A49C0-F33D-4407-83A9-DF4ABAA6E46C}" destId="{24BED654-1122-4DCE-BB99-C8ECFAC25ACE}" srcOrd="0" destOrd="0" presId="urn:microsoft.com/office/officeart/2018/5/layout/IconLeafLabelList"/>
    <dgm:cxn modelId="{70E2B5BD-21CA-4CEC-A7DA-46EA0EF89220}" type="presParOf" srcId="{299A49C0-F33D-4407-83A9-DF4ABAA6E46C}" destId="{223F8B8F-A72B-478D-A8E6-02D119316905}" srcOrd="1" destOrd="0" presId="urn:microsoft.com/office/officeart/2018/5/layout/IconLeafLabelList"/>
    <dgm:cxn modelId="{2297FF45-ACA3-473C-BD43-87E0DDF0FFF6}" type="presParOf" srcId="{299A49C0-F33D-4407-83A9-DF4ABAA6E46C}" destId="{F5DF2451-3558-4EA7-A61D-065833FEED0A}" srcOrd="2" destOrd="0" presId="urn:microsoft.com/office/officeart/2018/5/layout/IconLeafLabelList"/>
    <dgm:cxn modelId="{136D7902-59DB-4A8B-9E20-ACFD9BE0DC11}" type="presParOf" srcId="{299A49C0-F33D-4407-83A9-DF4ABAA6E46C}" destId="{D92C6AE0-2B35-4051-80B9-1C2C44F23AFA}" srcOrd="3" destOrd="0" presId="urn:microsoft.com/office/officeart/2018/5/layout/IconLeafLabelList"/>
    <dgm:cxn modelId="{D66AFFCF-80F6-44E0-AC1A-0C614CD493E6}" type="presParOf" srcId="{C822ACDE-A454-4344-9B60-C270A5FA838F}" destId="{18FBF199-4068-41EA-BE3C-6F393F63B992}" srcOrd="7" destOrd="0" presId="urn:microsoft.com/office/officeart/2018/5/layout/IconLeafLabelList"/>
    <dgm:cxn modelId="{A7752A81-B28A-4E24-9B6B-A1378428F3B1}" type="presParOf" srcId="{C822ACDE-A454-4344-9B60-C270A5FA838F}" destId="{7FB6449A-C6B2-4DEE-833D-5325558FB333}" srcOrd="8" destOrd="0" presId="urn:microsoft.com/office/officeart/2018/5/layout/IconLeafLabelList"/>
    <dgm:cxn modelId="{9252E973-615A-48EF-83B2-B16878FF9529}" type="presParOf" srcId="{7FB6449A-C6B2-4DEE-833D-5325558FB333}" destId="{FABDBF5D-B26F-4828-A68A-6982C23D7B2B}" srcOrd="0" destOrd="0" presId="urn:microsoft.com/office/officeart/2018/5/layout/IconLeafLabelList"/>
    <dgm:cxn modelId="{FFF358F6-44DD-4394-A269-2E5F6E795566}" type="presParOf" srcId="{7FB6449A-C6B2-4DEE-833D-5325558FB333}" destId="{519E030B-C731-4A81-98CB-99D6746C2E88}" srcOrd="1" destOrd="0" presId="urn:microsoft.com/office/officeart/2018/5/layout/IconLeafLabelList"/>
    <dgm:cxn modelId="{EE2060F8-CF3F-43C8-9B15-6AEE83EDFE09}" type="presParOf" srcId="{7FB6449A-C6B2-4DEE-833D-5325558FB333}" destId="{9EFBE820-D77F-4C84-8B13-27E5B0B84C4F}" srcOrd="2" destOrd="0" presId="urn:microsoft.com/office/officeart/2018/5/layout/IconLeafLabelList"/>
    <dgm:cxn modelId="{1BA17304-C230-4125-91BD-C9FB2FFB58BF}" type="presParOf" srcId="{7FB6449A-C6B2-4DEE-833D-5325558FB333}" destId="{8ADF5DE3-2EAE-41A1-9D4E-A52FD4DB67E0}" srcOrd="3" destOrd="0" presId="urn:microsoft.com/office/officeart/2018/5/layout/IconLeafLabelList"/>
    <dgm:cxn modelId="{B7F3E08C-F1D0-411F-84C2-876E882B27D4}" type="presParOf" srcId="{C822ACDE-A454-4344-9B60-C270A5FA838F}" destId="{2CB2A577-4E7A-4550-823D-9431BA3EBC42}" srcOrd="9" destOrd="0" presId="urn:microsoft.com/office/officeart/2018/5/layout/IconLeafLabelList"/>
    <dgm:cxn modelId="{2026F65F-15A3-4823-A4F2-80236B34E3EB}" type="presParOf" srcId="{C822ACDE-A454-4344-9B60-C270A5FA838F}" destId="{B589BDF6-2523-4BF5-A297-26C0E25CBA69}" srcOrd="10" destOrd="0" presId="urn:microsoft.com/office/officeart/2018/5/layout/IconLeafLabelList"/>
    <dgm:cxn modelId="{2CB2B8B9-275A-408A-9350-76E7D136C202}" type="presParOf" srcId="{B589BDF6-2523-4BF5-A297-26C0E25CBA69}" destId="{E607D478-AA3B-4A72-8D85-D96EC6FE71EA}" srcOrd="0" destOrd="0" presId="urn:microsoft.com/office/officeart/2018/5/layout/IconLeafLabelList"/>
    <dgm:cxn modelId="{4A788B42-C76E-43EF-9481-6A8766622838}" type="presParOf" srcId="{B589BDF6-2523-4BF5-A297-26C0E25CBA69}" destId="{D29B3325-9465-4703-9085-5029BF81CA17}" srcOrd="1" destOrd="0" presId="urn:microsoft.com/office/officeart/2018/5/layout/IconLeafLabelList"/>
    <dgm:cxn modelId="{EE8F527B-E7EB-44A9-8DA7-689AA8749049}" type="presParOf" srcId="{B589BDF6-2523-4BF5-A297-26C0E25CBA69}" destId="{FDCE354A-DBA5-4EF4-844D-526B28276DC8}" srcOrd="2" destOrd="0" presId="urn:microsoft.com/office/officeart/2018/5/layout/IconLeafLabelList"/>
    <dgm:cxn modelId="{B311666E-74B1-484D-9EE5-F9D1ABF99631}" type="presParOf" srcId="{B589BDF6-2523-4BF5-A297-26C0E25CBA69}" destId="{4893679F-2646-4BC1-9A92-79CD331E16F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7F4B3C-0415-4013-A613-D65049E32CB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5F81D78-74A3-4AA2-9721-6F65D6C588F8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Please keep your mic off unless you want to speak </a:t>
          </a:r>
          <a:endParaRPr lang="en-US"/>
        </a:p>
      </dgm:t>
    </dgm:pt>
    <dgm:pt modelId="{94E02559-B6A7-4478-8322-182955F40783}" type="parTrans" cxnId="{406489B6-DF8F-4F7D-9DA0-54BAD8F3B9F5}">
      <dgm:prSet/>
      <dgm:spPr/>
      <dgm:t>
        <a:bodyPr/>
        <a:lstStyle/>
        <a:p>
          <a:endParaRPr lang="en-US"/>
        </a:p>
      </dgm:t>
    </dgm:pt>
    <dgm:pt modelId="{E330237C-AE07-4687-9DA1-0EDCE0CB2DED}" type="sibTrans" cxnId="{406489B6-DF8F-4F7D-9DA0-54BAD8F3B9F5}">
      <dgm:prSet/>
      <dgm:spPr/>
      <dgm:t>
        <a:bodyPr/>
        <a:lstStyle/>
        <a:p>
          <a:endParaRPr lang="en-US"/>
        </a:p>
      </dgm:t>
    </dgm:pt>
    <dgm:pt modelId="{B34A195D-38A4-4581-8E1B-9ECADC0A693C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This meeting will be recorded </a:t>
          </a:r>
          <a:endParaRPr lang="en-US"/>
        </a:p>
      </dgm:t>
    </dgm:pt>
    <dgm:pt modelId="{364F8F34-01C1-44A2-985B-CEF8B6DD3375}" type="parTrans" cxnId="{9BFE70CB-7B09-4396-BD58-16FB27C7C565}">
      <dgm:prSet/>
      <dgm:spPr/>
      <dgm:t>
        <a:bodyPr/>
        <a:lstStyle/>
        <a:p>
          <a:endParaRPr lang="en-US"/>
        </a:p>
      </dgm:t>
    </dgm:pt>
    <dgm:pt modelId="{677375F4-438B-401B-9E7C-34F590467DD9}" type="sibTrans" cxnId="{9BFE70CB-7B09-4396-BD58-16FB27C7C565}">
      <dgm:prSet/>
      <dgm:spPr/>
      <dgm:t>
        <a:bodyPr/>
        <a:lstStyle/>
        <a:p>
          <a:endParaRPr lang="en-US"/>
        </a:p>
      </dgm:t>
    </dgm:pt>
    <dgm:pt modelId="{C83463C1-FADC-494D-9F43-F45977B3F157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If you asked a question in the chat box and it doesn’t get answered, please private message Siobhan </a:t>
          </a:r>
          <a:endParaRPr lang="en-US"/>
        </a:p>
      </dgm:t>
    </dgm:pt>
    <dgm:pt modelId="{EF05F92B-4F03-479B-B27F-141CF70BE858}" type="parTrans" cxnId="{4B4B1318-6B25-42F2-91CE-AB4D8636F78D}">
      <dgm:prSet/>
      <dgm:spPr/>
      <dgm:t>
        <a:bodyPr/>
        <a:lstStyle/>
        <a:p>
          <a:endParaRPr lang="en-US"/>
        </a:p>
      </dgm:t>
    </dgm:pt>
    <dgm:pt modelId="{94DBDE7B-6D99-437C-85BB-3695183C798B}" type="sibTrans" cxnId="{4B4B1318-6B25-42F2-91CE-AB4D8636F78D}">
      <dgm:prSet/>
      <dgm:spPr/>
      <dgm:t>
        <a:bodyPr/>
        <a:lstStyle/>
        <a:p>
          <a:endParaRPr lang="en-US"/>
        </a:p>
      </dgm:t>
    </dgm:pt>
    <dgm:pt modelId="{F08399A3-3183-46BE-AAE8-E79950A77F14}" type="pres">
      <dgm:prSet presAssocID="{A87F4B3C-0415-4013-A613-D65049E32CB6}" presName="root" presStyleCnt="0">
        <dgm:presLayoutVars>
          <dgm:dir/>
          <dgm:resizeHandles val="exact"/>
        </dgm:presLayoutVars>
      </dgm:prSet>
      <dgm:spPr/>
    </dgm:pt>
    <dgm:pt modelId="{C783450C-EC63-4B75-92AF-5112D0B8E844}" type="pres">
      <dgm:prSet presAssocID="{C5F81D78-74A3-4AA2-9721-6F65D6C588F8}" presName="compNode" presStyleCnt="0"/>
      <dgm:spPr/>
    </dgm:pt>
    <dgm:pt modelId="{6BED234D-27AD-4751-9DB3-D33355698243}" type="pres">
      <dgm:prSet presAssocID="{C5F81D78-74A3-4AA2-9721-6F65D6C588F8}" presName="bgRect" presStyleLbl="bgShp" presStyleIdx="0" presStyleCnt="3"/>
      <dgm:spPr/>
    </dgm:pt>
    <dgm:pt modelId="{7D1645ED-B0EF-4F19-9EAD-BF0F907086D3}" type="pres">
      <dgm:prSet presAssocID="{C5F81D78-74A3-4AA2-9721-6F65D6C588F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0B7618A0-B3FA-4BA4-A06E-DF93F4831867}" type="pres">
      <dgm:prSet presAssocID="{C5F81D78-74A3-4AA2-9721-6F65D6C588F8}" presName="spaceRect" presStyleCnt="0"/>
      <dgm:spPr/>
    </dgm:pt>
    <dgm:pt modelId="{2784F2C5-99CB-4AF2-813A-1BCB91BDF8FC}" type="pres">
      <dgm:prSet presAssocID="{C5F81D78-74A3-4AA2-9721-6F65D6C588F8}" presName="parTx" presStyleLbl="revTx" presStyleIdx="0" presStyleCnt="3">
        <dgm:presLayoutVars>
          <dgm:chMax val="0"/>
          <dgm:chPref val="0"/>
        </dgm:presLayoutVars>
      </dgm:prSet>
      <dgm:spPr/>
    </dgm:pt>
    <dgm:pt modelId="{BF906C83-2118-4688-92BE-FD4D173AF999}" type="pres">
      <dgm:prSet presAssocID="{E330237C-AE07-4687-9DA1-0EDCE0CB2DED}" presName="sibTrans" presStyleCnt="0"/>
      <dgm:spPr/>
    </dgm:pt>
    <dgm:pt modelId="{CD5A0939-5E4B-40DF-89F9-E30CBF7E0304}" type="pres">
      <dgm:prSet presAssocID="{B34A195D-38A4-4581-8E1B-9ECADC0A693C}" presName="compNode" presStyleCnt="0"/>
      <dgm:spPr/>
    </dgm:pt>
    <dgm:pt modelId="{92B28874-86DE-424D-901C-4399094C3303}" type="pres">
      <dgm:prSet presAssocID="{B34A195D-38A4-4581-8E1B-9ECADC0A693C}" presName="bgRect" presStyleLbl="bgShp" presStyleIdx="1" presStyleCnt="3"/>
      <dgm:spPr/>
    </dgm:pt>
    <dgm:pt modelId="{0C298BF6-5996-4EF8-B5CF-DA9365AA48DF}" type="pres">
      <dgm:prSet presAssocID="{B34A195D-38A4-4581-8E1B-9ECADC0A693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A5A05DA6-D703-4E5C-A830-B4211E5B89DE}" type="pres">
      <dgm:prSet presAssocID="{B34A195D-38A4-4581-8E1B-9ECADC0A693C}" presName="spaceRect" presStyleCnt="0"/>
      <dgm:spPr/>
    </dgm:pt>
    <dgm:pt modelId="{D3DB0252-9BA4-4787-B55B-51F4EE0497B8}" type="pres">
      <dgm:prSet presAssocID="{B34A195D-38A4-4581-8E1B-9ECADC0A693C}" presName="parTx" presStyleLbl="revTx" presStyleIdx="1" presStyleCnt="3">
        <dgm:presLayoutVars>
          <dgm:chMax val="0"/>
          <dgm:chPref val="0"/>
        </dgm:presLayoutVars>
      </dgm:prSet>
      <dgm:spPr/>
    </dgm:pt>
    <dgm:pt modelId="{7BFB2105-DED3-4CE3-9D14-1036D94F27B1}" type="pres">
      <dgm:prSet presAssocID="{677375F4-438B-401B-9E7C-34F590467DD9}" presName="sibTrans" presStyleCnt="0"/>
      <dgm:spPr/>
    </dgm:pt>
    <dgm:pt modelId="{73F02BDA-8583-494C-B34D-B5F666063069}" type="pres">
      <dgm:prSet presAssocID="{C83463C1-FADC-494D-9F43-F45977B3F157}" presName="compNode" presStyleCnt="0"/>
      <dgm:spPr/>
    </dgm:pt>
    <dgm:pt modelId="{B8B1E5B2-EDBA-46B3-B5B9-4B4E5B46E7A9}" type="pres">
      <dgm:prSet presAssocID="{C83463C1-FADC-494D-9F43-F45977B3F157}" presName="bgRect" presStyleLbl="bgShp" presStyleIdx="2" presStyleCnt="3"/>
      <dgm:spPr/>
    </dgm:pt>
    <dgm:pt modelId="{791FC726-635B-4666-AB2D-9EFA8593FAA7}" type="pres">
      <dgm:prSet presAssocID="{C83463C1-FADC-494D-9F43-F45977B3F15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3E0A4B4-80B3-43DA-845A-31C6680BBEA2}" type="pres">
      <dgm:prSet presAssocID="{C83463C1-FADC-494D-9F43-F45977B3F157}" presName="spaceRect" presStyleCnt="0"/>
      <dgm:spPr/>
    </dgm:pt>
    <dgm:pt modelId="{67348607-0E53-417F-8889-C0FD654127EB}" type="pres">
      <dgm:prSet presAssocID="{C83463C1-FADC-494D-9F43-F45977B3F15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B4B1318-6B25-42F2-91CE-AB4D8636F78D}" srcId="{A87F4B3C-0415-4013-A613-D65049E32CB6}" destId="{C83463C1-FADC-494D-9F43-F45977B3F157}" srcOrd="2" destOrd="0" parTransId="{EF05F92B-4F03-479B-B27F-141CF70BE858}" sibTransId="{94DBDE7B-6D99-437C-85BB-3695183C798B}"/>
    <dgm:cxn modelId="{D079D478-C608-4114-9BF3-F2FFE50AF1E8}" type="presOf" srcId="{A87F4B3C-0415-4013-A613-D65049E32CB6}" destId="{F08399A3-3183-46BE-AAE8-E79950A77F14}" srcOrd="0" destOrd="0" presId="urn:microsoft.com/office/officeart/2018/2/layout/IconVerticalSolidList"/>
    <dgm:cxn modelId="{7036D898-63DC-4FE7-9740-D6BAF97428CC}" type="presOf" srcId="{B34A195D-38A4-4581-8E1B-9ECADC0A693C}" destId="{D3DB0252-9BA4-4787-B55B-51F4EE0497B8}" srcOrd="0" destOrd="0" presId="urn:microsoft.com/office/officeart/2018/2/layout/IconVerticalSolidList"/>
    <dgm:cxn modelId="{406489B6-DF8F-4F7D-9DA0-54BAD8F3B9F5}" srcId="{A87F4B3C-0415-4013-A613-D65049E32CB6}" destId="{C5F81D78-74A3-4AA2-9721-6F65D6C588F8}" srcOrd="0" destOrd="0" parTransId="{94E02559-B6A7-4478-8322-182955F40783}" sibTransId="{E330237C-AE07-4687-9DA1-0EDCE0CB2DED}"/>
    <dgm:cxn modelId="{CEFCC7BA-1DCB-4224-A4D1-81A2BE0DA175}" type="presOf" srcId="{C83463C1-FADC-494D-9F43-F45977B3F157}" destId="{67348607-0E53-417F-8889-C0FD654127EB}" srcOrd="0" destOrd="0" presId="urn:microsoft.com/office/officeart/2018/2/layout/IconVerticalSolidList"/>
    <dgm:cxn modelId="{9BFE70CB-7B09-4396-BD58-16FB27C7C565}" srcId="{A87F4B3C-0415-4013-A613-D65049E32CB6}" destId="{B34A195D-38A4-4581-8E1B-9ECADC0A693C}" srcOrd="1" destOrd="0" parTransId="{364F8F34-01C1-44A2-985B-CEF8B6DD3375}" sibTransId="{677375F4-438B-401B-9E7C-34F590467DD9}"/>
    <dgm:cxn modelId="{270C72DF-5E7B-42B2-B6FC-1672F7F3EE08}" type="presOf" srcId="{C5F81D78-74A3-4AA2-9721-6F65D6C588F8}" destId="{2784F2C5-99CB-4AF2-813A-1BCB91BDF8FC}" srcOrd="0" destOrd="0" presId="urn:microsoft.com/office/officeart/2018/2/layout/IconVerticalSolidList"/>
    <dgm:cxn modelId="{014F8579-998D-428F-BF01-502C8C7BA47C}" type="presParOf" srcId="{F08399A3-3183-46BE-AAE8-E79950A77F14}" destId="{C783450C-EC63-4B75-92AF-5112D0B8E844}" srcOrd="0" destOrd="0" presId="urn:microsoft.com/office/officeart/2018/2/layout/IconVerticalSolidList"/>
    <dgm:cxn modelId="{C0F536A2-0D2D-41A6-A7F0-90E3DFEAB024}" type="presParOf" srcId="{C783450C-EC63-4B75-92AF-5112D0B8E844}" destId="{6BED234D-27AD-4751-9DB3-D33355698243}" srcOrd="0" destOrd="0" presId="urn:microsoft.com/office/officeart/2018/2/layout/IconVerticalSolidList"/>
    <dgm:cxn modelId="{2E6A9589-F5D1-4652-A682-8CF0E4818885}" type="presParOf" srcId="{C783450C-EC63-4B75-92AF-5112D0B8E844}" destId="{7D1645ED-B0EF-4F19-9EAD-BF0F907086D3}" srcOrd="1" destOrd="0" presId="urn:microsoft.com/office/officeart/2018/2/layout/IconVerticalSolidList"/>
    <dgm:cxn modelId="{1CDB2346-427D-4606-A870-749DE1F5BBC2}" type="presParOf" srcId="{C783450C-EC63-4B75-92AF-5112D0B8E844}" destId="{0B7618A0-B3FA-4BA4-A06E-DF93F4831867}" srcOrd="2" destOrd="0" presId="urn:microsoft.com/office/officeart/2018/2/layout/IconVerticalSolidList"/>
    <dgm:cxn modelId="{3BCE24D1-C125-4200-B085-2D5A82801EE0}" type="presParOf" srcId="{C783450C-EC63-4B75-92AF-5112D0B8E844}" destId="{2784F2C5-99CB-4AF2-813A-1BCB91BDF8FC}" srcOrd="3" destOrd="0" presId="urn:microsoft.com/office/officeart/2018/2/layout/IconVerticalSolidList"/>
    <dgm:cxn modelId="{56F7F9C2-524E-4DB2-BC41-BCAF0E2B19A2}" type="presParOf" srcId="{F08399A3-3183-46BE-AAE8-E79950A77F14}" destId="{BF906C83-2118-4688-92BE-FD4D173AF999}" srcOrd="1" destOrd="0" presId="urn:microsoft.com/office/officeart/2018/2/layout/IconVerticalSolidList"/>
    <dgm:cxn modelId="{C9824946-3F8B-4BCA-9688-BC5695CF6720}" type="presParOf" srcId="{F08399A3-3183-46BE-AAE8-E79950A77F14}" destId="{CD5A0939-5E4B-40DF-89F9-E30CBF7E0304}" srcOrd="2" destOrd="0" presId="urn:microsoft.com/office/officeart/2018/2/layout/IconVerticalSolidList"/>
    <dgm:cxn modelId="{D0F414EE-E95C-4558-A3AC-33FE0B890593}" type="presParOf" srcId="{CD5A0939-5E4B-40DF-89F9-E30CBF7E0304}" destId="{92B28874-86DE-424D-901C-4399094C3303}" srcOrd="0" destOrd="0" presId="urn:microsoft.com/office/officeart/2018/2/layout/IconVerticalSolidList"/>
    <dgm:cxn modelId="{A66AF267-4C48-4318-B9C8-17FC8FB5FADB}" type="presParOf" srcId="{CD5A0939-5E4B-40DF-89F9-E30CBF7E0304}" destId="{0C298BF6-5996-4EF8-B5CF-DA9365AA48DF}" srcOrd="1" destOrd="0" presId="urn:microsoft.com/office/officeart/2018/2/layout/IconVerticalSolidList"/>
    <dgm:cxn modelId="{0BDF6031-3563-4269-9F54-971E8ED35510}" type="presParOf" srcId="{CD5A0939-5E4B-40DF-89F9-E30CBF7E0304}" destId="{A5A05DA6-D703-4E5C-A830-B4211E5B89DE}" srcOrd="2" destOrd="0" presId="urn:microsoft.com/office/officeart/2018/2/layout/IconVerticalSolidList"/>
    <dgm:cxn modelId="{DC4FF7A5-FFA9-4F4D-9C3B-2D302E7C3C7A}" type="presParOf" srcId="{CD5A0939-5E4B-40DF-89F9-E30CBF7E0304}" destId="{D3DB0252-9BA4-4787-B55B-51F4EE0497B8}" srcOrd="3" destOrd="0" presId="urn:microsoft.com/office/officeart/2018/2/layout/IconVerticalSolidList"/>
    <dgm:cxn modelId="{B856909D-6F2B-42D5-9F92-DBC0C8B8E183}" type="presParOf" srcId="{F08399A3-3183-46BE-AAE8-E79950A77F14}" destId="{7BFB2105-DED3-4CE3-9D14-1036D94F27B1}" srcOrd="3" destOrd="0" presId="urn:microsoft.com/office/officeart/2018/2/layout/IconVerticalSolidList"/>
    <dgm:cxn modelId="{F183FC7E-1F4C-406E-8207-7860EE73A097}" type="presParOf" srcId="{F08399A3-3183-46BE-AAE8-E79950A77F14}" destId="{73F02BDA-8583-494C-B34D-B5F666063069}" srcOrd="4" destOrd="0" presId="urn:microsoft.com/office/officeart/2018/2/layout/IconVerticalSolidList"/>
    <dgm:cxn modelId="{C25DD8D8-EA63-48BD-8B65-19AEB0FAA4C8}" type="presParOf" srcId="{73F02BDA-8583-494C-B34D-B5F666063069}" destId="{B8B1E5B2-EDBA-46B3-B5B9-4B4E5B46E7A9}" srcOrd="0" destOrd="0" presId="urn:microsoft.com/office/officeart/2018/2/layout/IconVerticalSolidList"/>
    <dgm:cxn modelId="{38A4CF97-439B-4B4D-BB95-065EB4BCF42E}" type="presParOf" srcId="{73F02BDA-8583-494C-B34D-B5F666063069}" destId="{791FC726-635B-4666-AB2D-9EFA8593FAA7}" srcOrd="1" destOrd="0" presId="urn:microsoft.com/office/officeart/2018/2/layout/IconVerticalSolidList"/>
    <dgm:cxn modelId="{74ACDFCF-00F2-46D1-AA3C-0B1FF1AE1956}" type="presParOf" srcId="{73F02BDA-8583-494C-B34D-B5F666063069}" destId="{83E0A4B4-80B3-43DA-845A-31C6680BBEA2}" srcOrd="2" destOrd="0" presId="urn:microsoft.com/office/officeart/2018/2/layout/IconVerticalSolidList"/>
    <dgm:cxn modelId="{1BE69600-D010-45F8-983F-6D016A2D7A8B}" type="presParOf" srcId="{73F02BDA-8583-494C-B34D-B5F666063069}" destId="{67348607-0E53-417F-8889-C0FD654127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BF7EB-BABF-41A9-A5DF-E1EDDAC4C7B9}">
      <dsp:nvSpPr>
        <dsp:cNvPr id="0" name=""/>
        <dsp:cNvSpPr/>
      </dsp:nvSpPr>
      <dsp:spPr>
        <a:xfrm>
          <a:off x="340539" y="342796"/>
          <a:ext cx="1059398" cy="1059398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9D337-7F6A-4283-96BC-D01ADD048AA3}">
      <dsp:nvSpPr>
        <dsp:cNvPr id="0" name=""/>
        <dsp:cNvSpPr/>
      </dsp:nvSpPr>
      <dsp:spPr>
        <a:xfrm>
          <a:off x="566313" y="568570"/>
          <a:ext cx="607851" cy="607851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C1D21-1796-4A0A-B8C4-27E323916485}">
      <dsp:nvSpPr>
        <dsp:cNvPr id="0" name=""/>
        <dsp:cNvSpPr/>
      </dsp:nvSpPr>
      <dsp:spPr>
        <a:xfrm>
          <a:off x="1879" y="1732171"/>
          <a:ext cx="1736718" cy="69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700" kern="1200"/>
            <a:t>Welcome &amp; Housekeeping</a:t>
          </a:r>
          <a:r>
            <a:rPr lang="en-IE" sz="1700" kern="1200">
              <a:latin typeface="Georgia Pro Semibold"/>
            </a:rPr>
            <a:t> </a:t>
          </a:r>
          <a:endParaRPr lang="en-US" sz="1700" kern="1200"/>
        </a:p>
      </dsp:txBody>
      <dsp:txXfrm>
        <a:off x="1879" y="1732171"/>
        <a:ext cx="1736718" cy="694687"/>
      </dsp:txXfrm>
    </dsp:sp>
    <dsp:sp modelId="{7F6AE3AC-60BA-4011-AEB9-3EA696D9DD1B}">
      <dsp:nvSpPr>
        <dsp:cNvPr id="0" name=""/>
        <dsp:cNvSpPr/>
      </dsp:nvSpPr>
      <dsp:spPr>
        <a:xfrm>
          <a:off x="2381184" y="342796"/>
          <a:ext cx="1059398" cy="1059398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746BA-9641-47BA-8A90-179474FE7711}">
      <dsp:nvSpPr>
        <dsp:cNvPr id="0" name=""/>
        <dsp:cNvSpPr/>
      </dsp:nvSpPr>
      <dsp:spPr>
        <a:xfrm>
          <a:off x="2606957" y="568570"/>
          <a:ext cx="607851" cy="6078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26EFD-E1AD-499B-8E29-8792231B75AE}">
      <dsp:nvSpPr>
        <dsp:cNvPr id="0" name=""/>
        <dsp:cNvSpPr/>
      </dsp:nvSpPr>
      <dsp:spPr>
        <a:xfrm>
          <a:off x="2042524" y="1732171"/>
          <a:ext cx="1736718" cy="69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700" b="0" kern="1200">
              <a:latin typeface="Georgia Pro Semibold"/>
            </a:rPr>
            <a:t>Updates</a:t>
          </a:r>
          <a:endParaRPr lang="en-IE" sz="1700" kern="1200"/>
        </a:p>
      </dsp:txBody>
      <dsp:txXfrm>
        <a:off x="2042524" y="1732171"/>
        <a:ext cx="1736718" cy="694687"/>
      </dsp:txXfrm>
    </dsp:sp>
    <dsp:sp modelId="{800354F4-6E66-4AD2-B31F-B495B1F5AAF5}">
      <dsp:nvSpPr>
        <dsp:cNvPr id="0" name=""/>
        <dsp:cNvSpPr/>
      </dsp:nvSpPr>
      <dsp:spPr>
        <a:xfrm>
          <a:off x="4421828" y="342796"/>
          <a:ext cx="1059398" cy="1059398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BA1D1-7CBF-40AC-BBEB-AA1CECD294FD}">
      <dsp:nvSpPr>
        <dsp:cNvPr id="0" name=""/>
        <dsp:cNvSpPr/>
      </dsp:nvSpPr>
      <dsp:spPr>
        <a:xfrm>
          <a:off x="4647602" y="568570"/>
          <a:ext cx="607851" cy="607851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455C4-923F-4397-BEEA-C9573224081F}">
      <dsp:nvSpPr>
        <dsp:cNvPr id="0" name=""/>
        <dsp:cNvSpPr/>
      </dsp:nvSpPr>
      <dsp:spPr>
        <a:xfrm>
          <a:off x="4083168" y="1732171"/>
          <a:ext cx="1736718" cy="69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700" kern="1200">
              <a:latin typeface="Georgia Pro Semibold"/>
            </a:rPr>
            <a:t>The Year So Far.....</a:t>
          </a:r>
        </a:p>
      </dsp:txBody>
      <dsp:txXfrm>
        <a:off x="4083168" y="1732171"/>
        <a:ext cx="1736718" cy="694687"/>
      </dsp:txXfrm>
    </dsp:sp>
    <dsp:sp modelId="{24BED654-1122-4DCE-BB99-C8ECFAC25ACE}">
      <dsp:nvSpPr>
        <dsp:cNvPr id="0" name=""/>
        <dsp:cNvSpPr/>
      </dsp:nvSpPr>
      <dsp:spPr>
        <a:xfrm>
          <a:off x="340539" y="2861038"/>
          <a:ext cx="1059398" cy="1059398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F8B8F-A72B-478D-A8E6-02D119316905}">
      <dsp:nvSpPr>
        <dsp:cNvPr id="0" name=""/>
        <dsp:cNvSpPr/>
      </dsp:nvSpPr>
      <dsp:spPr>
        <a:xfrm>
          <a:off x="566313" y="3086812"/>
          <a:ext cx="607851" cy="607851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C6AE0-2B35-4051-80B9-1C2C44F23AFA}">
      <dsp:nvSpPr>
        <dsp:cNvPr id="0" name=""/>
        <dsp:cNvSpPr/>
      </dsp:nvSpPr>
      <dsp:spPr>
        <a:xfrm>
          <a:off x="1879" y="4250413"/>
          <a:ext cx="1736718" cy="69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700" kern="1200">
              <a:latin typeface="Georgia Pro Semibold"/>
            </a:rPr>
            <a:t>Breakout Rooms</a:t>
          </a:r>
          <a:endParaRPr lang="en-IE" sz="1700" kern="1200"/>
        </a:p>
      </dsp:txBody>
      <dsp:txXfrm>
        <a:off x="1879" y="4250413"/>
        <a:ext cx="1736718" cy="694687"/>
      </dsp:txXfrm>
    </dsp:sp>
    <dsp:sp modelId="{FABDBF5D-B26F-4828-A68A-6982C23D7B2B}">
      <dsp:nvSpPr>
        <dsp:cNvPr id="0" name=""/>
        <dsp:cNvSpPr/>
      </dsp:nvSpPr>
      <dsp:spPr>
        <a:xfrm>
          <a:off x="2381184" y="2861038"/>
          <a:ext cx="1059398" cy="1059398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E030B-C731-4A81-98CB-99D6746C2E88}">
      <dsp:nvSpPr>
        <dsp:cNvPr id="0" name=""/>
        <dsp:cNvSpPr/>
      </dsp:nvSpPr>
      <dsp:spPr>
        <a:xfrm>
          <a:off x="2606957" y="3086812"/>
          <a:ext cx="607851" cy="607851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F5DE3-2EAE-41A1-9D4E-A52FD4DB67E0}">
      <dsp:nvSpPr>
        <dsp:cNvPr id="0" name=""/>
        <dsp:cNvSpPr/>
      </dsp:nvSpPr>
      <dsp:spPr>
        <a:xfrm>
          <a:off x="2042524" y="4250413"/>
          <a:ext cx="1736718" cy="69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700" kern="1200">
              <a:latin typeface="Georgia Pro Semibold"/>
            </a:rPr>
            <a:t>Next Steps</a:t>
          </a:r>
        </a:p>
      </dsp:txBody>
      <dsp:txXfrm>
        <a:off x="2042524" y="4250413"/>
        <a:ext cx="1736718" cy="694687"/>
      </dsp:txXfrm>
    </dsp:sp>
    <dsp:sp modelId="{E607D478-AA3B-4A72-8D85-D96EC6FE71EA}">
      <dsp:nvSpPr>
        <dsp:cNvPr id="0" name=""/>
        <dsp:cNvSpPr/>
      </dsp:nvSpPr>
      <dsp:spPr>
        <a:xfrm>
          <a:off x="4421828" y="2861038"/>
          <a:ext cx="1059398" cy="1059398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B3325-9465-4703-9085-5029BF81CA17}">
      <dsp:nvSpPr>
        <dsp:cNvPr id="0" name=""/>
        <dsp:cNvSpPr/>
      </dsp:nvSpPr>
      <dsp:spPr>
        <a:xfrm>
          <a:off x="4647602" y="3086812"/>
          <a:ext cx="607851" cy="607851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3679F-2646-4BC1-9A92-79CD331E16F8}">
      <dsp:nvSpPr>
        <dsp:cNvPr id="0" name=""/>
        <dsp:cNvSpPr/>
      </dsp:nvSpPr>
      <dsp:spPr>
        <a:xfrm>
          <a:off x="4083168" y="4250413"/>
          <a:ext cx="1736718" cy="69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IE" sz="1700" kern="1200">
              <a:latin typeface="Georgia Pro Semibold"/>
            </a:rPr>
            <a:t>Prize</a:t>
          </a:r>
          <a:r>
            <a:rPr lang="en-IE" sz="1700" kern="1200"/>
            <a:t>!</a:t>
          </a:r>
          <a:endParaRPr lang="en-US" sz="1700" kern="1200"/>
        </a:p>
      </dsp:txBody>
      <dsp:txXfrm>
        <a:off x="4083168" y="4250413"/>
        <a:ext cx="1736718" cy="694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D234D-27AD-4751-9DB3-D33355698243}">
      <dsp:nvSpPr>
        <dsp:cNvPr id="0" name=""/>
        <dsp:cNvSpPr/>
      </dsp:nvSpPr>
      <dsp:spPr>
        <a:xfrm>
          <a:off x="0" y="645"/>
          <a:ext cx="5821767" cy="15104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1645ED-B0EF-4F19-9EAD-BF0F907086D3}">
      <dsp:nvSpPr>
        <dsp:cNvPr id="0" name=""/>
        <dsp:cNvSpPr/>
      </dsp:nvSpPr>
      <dsp:spPr>
        <a:xfrm>
          <a:off x="456913" y="340498"/>
          <a:ext cx="830752" cy="8307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4F2C5-99CB-4AF2-813A-1BCB91BDF8FC}">
      <dsp:nvSpPr>
        <dsp:cNvPr id="0" name=""/>
        <dsp:cNvSpPr/>
      </dsp:nvSpPr>
      <dsp:spPr>
        <a:xfrm>
          <a:off x="1744580" y="645"/>
          <a:ext cx="4077186" cy="1510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857" tIns="159857" rIns="159857" bIns="15985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/>
            <a:t>Please keep your mic off unless you want to speak </a:t>
          </a:r>
          <a:endParaRPr lang="en-US" sz="1900" kern="1200"/>
        </a:p>
      </dsp:txBody>
      <dsp:txXfrm>
        <a:off x="1744580" y="645"/>
        <a:ext cx="4077186" cy="1510459"/>
      </dsp:txXfrm>
    </dsp:sp>
    <dsp:sp modelId="{92B28874-86DE-424D-901C-4399094C3303}">
      <dsp:nvSpPr>
        <dsp:cNvPr id="0" name=""/>
        <dsp:cNvSpPr/>
      </dsp:nvSpPr>
      <dsp:spPr>
        <a:xfrm>
          <a:off x="0" y="1888719"/>
          <a:ext cx="5821767" cy="15104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98BF6-5996-4EF8-B5CF-DA9365AA48DF}">
      <dsp:nvSpPr>
        <dsp:cNvPr id="0" name=""/>
        <dsp:cNvSpPr/>
      </dsp:nvSpPr>
      <dsp:spPr>
        <a:xfrm>
          <a:off x="456913" y="2228572"/>
          <a:ext cx="830752" cy="8307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B0252-9BA4-4787-B55B-51F4EE0497B8}">
      <dsp:nvSpPr>
        <dsp:cNvPr id="0" name=""/>
        <dsp:cNvSpPr/>
      </dsp:nvSpPr>
      <dsp:spPr>
        <a:xfrm>
          <a:off x="1744580" y="1888719"/>
          <a:ext cx="4077186" cy="1510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857" tIns="159857" rIns="159857" bIns="15985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/>
            <a:t>This meeting will be recorded </a:t>
          </a:r>
          <a:endParaRPr lang="en-US" sz="1900" kern="1200"/>
        </a:p>
      </dsp:txBody>
      <dsp:txXfrm>
        <a:off x="1744580" y="1888719"/>
        <a:ext cx="4077186" cy="1510459"/>
      </dsp:txXfrm>
    </dsp:sp>
    <dsp:sp modelId="{B8B1E5B2-EDBA-46B3-B5B9-4B4E5B46E7A9}">
      <dsp:nvSpPr>
        <dsp:cNvPr id="0" name=""/>
        <dsp:cNvSpPr/>
      </dsp:nvSpPr>
      <dsp:spPr>
        <a:xfrm>
          <a:off x="0" y="3776793"/>
          <a:ext cx="5821767" cy="151045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FC726-635B-4666-AB2D-9EFA8593FAA7}">
      <dsp:nvSpPr>
        <dsp:cNvPr id="0" name=""/>
        <dsp:cNvSpPr/>
      </dsp:nvSpPr>
      <dsp:spPr>
        <a:xfrm>
          <a:off x="456913" y="4116646"/>
          <a:ext cx="830752" cy="8307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48607-0E53-417F-8889-C0FD654127EB}">
      <dsp:nvSpPr>
        <dsp:cNvPr id="0" name=""/>
        <dsp:cNvSpPr/>
      </dsp:nvSpPr>
      <dsp:spPr>
        <a:xfrm>
          <a:off x="1744580" y="3776793"/>
          <a:ext cx="4077186" cy="1510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857" tIns="159857" rIns="159857" bIns="15985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/>
            <a:t>If you asked a question in the chat box and it doesn’t get answered, please private message Siobhan </a:t>
          </a:r>
          <a:endParaRPr lang="en-US" sz="1900" kern="1200"/>
        </a:p>
      </dsp:txBody>
      <dsp:txXfrm>
        <a:off x="1744580" y="3776793"/>
        <a:ext cx="4077186" cy="1510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72455-5A39-4F96-BC72-1111EE743BFA}" type="datetimeFigureOut">
              <a:rPr lang="en-IE" smtClean="0"/>
              <a:t>22/03/2023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5FB7D-B7ED-463C-8685-35B74D18A12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244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Hello and welcome to all Class Reps. We are delighted to have you all here. </a:t>
            </a:r>
            <a:endParaRPr lang="en-US"/>
          </a:p>
          <a:p>
            <a:endParaRPr lang="en-IE"/>
          </a:p>
          <a:p>
            <a:r>
              <a:rPr lang="en-IE"/>
              <a:t>We will take your feedback to UL staff and advocate on your behalf. </a:t>
            </a:r>
          </a:p>
          <a:p>
            <a:endParaRPr lang="en-IE"/>
          </a:p>
          <a:p>
            <a:r>
              <a:rPr lang="en-IE"/>
              <a:t>Also delighted to have our Student Council department reps with us. The department reps can assist class reps within their department with various issues and they also gather departmental feedback. </a:t>
            </a:r>
          </a:p>
          <a:p>
            <a:endParaRPr lang="en-IE"/>
          </a:p>
          <a:p>
            <a:r>
              <a:rPr lang="en-IE"/>
              <a:t>Welcome to Student Officers and Gillian </a:t>
            </a:r>
          </a:p>
          <a:p>
            <a:endParaRPr lang="en-IE"/>
          </a:p>
          <a:p>
            <a:r>
              <a:rPr lang="en-IE" b="1"/>
              <a:t>Quick Poll: </a:t>
            </a:r>
          </a:p>
          <a:p>
            <a:r>
              <a:rPr lang="en-IE"/>
              <a:t>Has everyone here been formerly elected as a Class rep? (received email from John)</a:t>
            </a:r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5FB7D-B7ED-463C-8685-35B74D18A121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7689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5FB7D-B7ED-463C-8685-35B74D18A121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674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Please note any important information that you would like to take back to your class. </a:t>
            </a:r>
          </a:p>
          <a:p>
            <a:endParaRPr lang="en-IE"/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5FB7D-B7ED-463C-8685-35B74D18A121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4854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IE">
                <a:cs typeface="Calibri"/>
              </a:rPr>
              <a:t>4 x €25 Just Eat vouchers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/>
              <a:t>Pick a number and count students on screen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5FB7D-B7ED-463C-8685-35B74D18A121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546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4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2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0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1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4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6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8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1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7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0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4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9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lcampus-my.sharepoint.com/:p:/r/personal/studentpresident_ul_ie/_layouts/15/Doc.aspx?sourcedoc=%7B36938CF1-A169-4401-A1CC-648B09FD73A9%7D&amp;file=Strategic%20Plan%20ULSL%20SF%20Slides.pptx&amp;action=edit&amp;mobileredirect=true" TargetMode="External"/><Relationship Id="rId2" Type="http://schemas.openxmlformats.org/officeDocument/2006/relationships/hyperlink" Target="https://ulcampus-my.sharepoint.com/:p:/r/personal/studentpresident_ul_ie/_layouts/15/Doc.aspx?sourcedoc=%7B2ADFA36B-B06E-499D-8585-F6CFDF54EC18%7D&amp;file=ULSL%20-%20Financial%20Review%202021.2022.pptx&amp;action=edit&amp;mobileredirect=true&amp;cid=3d5721be-cad9-4997-809f-7b808dd8bdf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lcampus-my.sharepoint.com/:p:/g/personal/jasmine_ryan_ul_ie/ETClZrq7ZgpEiJ32I28PL2kBNjFqnT17RxJkUJ7LnsOGbg?CID=efbf8cfe-d9a7-0330-5f4e-6ae23afb107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lcampus-my.sharepoint.com/:p:/r/personal/studentpresident_ul_ie/_layouts/15/Doc.aspx?sourcedoc=%7B36938CF1-A169-4401-A1CC-648B09FD73A9%7D&amp;file=Strategic%20Plan%20ULSL%20SF%20Slides.pptx&amp;action=edit&amp;mobileredirect=true" TargetMode="External"/><Relationship Id="rId2" Type="http://schemas.openxmlformats.org/officeDocument/2006/relationships/hyperlink" Target="https://ulcampus-my.sharepoint.com/:p:/r/personal/studentpresident_ul_ie/_layouts/15/Doc.aspx?sourcedoc=%7B2ADFA36B-B06E-499D-8585-F6CFDF54EC18%7D&amp;file=ULSL%20-%20Financial%20Review%202021.2022.pptx&amp;action=edit&amp;mobileredirect=true&amp;cid=3d5721be-cad9-4997-809f-7b808dd8bdf9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lcampus-my.sharepoint.com/:p:/g/personal/jasmine_ryan_ul_ie/ETClZrq7ZgpEiJ32I28PL2kBNjFqnT17RxJkUJ7LnsOGbg?CID=efbf8cfe-d9a7-0330-5f4e-6ae23afb107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E90C9789-8898-4FEC-BED9-27A7D6375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10">
            <a:extLst>
              <a:ext uri="{FF2B5EF4-FFF2-40B4-BE49-F238E27FC236}">
                <a16:creationId xmlns:a16="http://schemas.microsoft.com/office/drawing/2014/main" id="{89153D07-52E5-4D47-B7D3-59D3AE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27BE9E0-BC0A-4047-A9F3-FEE382941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8516BE5-9FF5-4AEB-A961-87CAA86D7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D9AC01B-ED21-4897-8502-6C9F3C837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02488C1-A326-4736-9090-A782CE184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19BF381-8A69-4838-985C-B6A75AB9E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174A2B7-42B9-4604-ADB8-C0390ABD5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5597E73-3E99-4AA6-95B7-CCC340643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EC32C20-5ED7-4B71-84A2-33F1928DE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CEB02A33-615B-47C2-A3A1-79CEFCE3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A817D172-34FE-44A0-8FE7-2DE53F951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15DF00F-1666-4048-817A-9598EB324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2CC138E0-9CAE-42D1-AEC0-4905ABBAF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84BD67A0-AD60-4697-9B64-60CD44B22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F80EDFB0-2145-435B-90B7-DA5F2B635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A4E59382-4DEE-4AC7-8446-2416D176C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55D26D19-6E95-4DBB-9C93-34AF9AD16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EE5A8A25-AF2F-45A2-8C83-777501F6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5165BC0D-45A1-45A5-AAC9-6EEC27CF7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4F1DD539-EB18-4BEC-BF0D-106B762AE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 descr="Conference room table">
            <a:extLst>
              <a:ext uri="{FF2B5EF4-FFF2-40B4-BE49-F238E27FC236}">
                <a16:creationId xmlns:a16="http://schemas.microsoft.com/office/drawing/2014/main" id="{FA350272-1A2E-4306-9353-D94736D688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09" r="-1" b="15664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grpSp>
        <p:nvGrpSpPr>
          <p:cNvPr id="42" name="Group 31">
            <a:extLst>
              <a:ext uri="{FF2B5EF4-FFF2-40B4-BE49-F238E27FC236}">
                <a16:creationId xmlns:a16="http://schemas.microsoft.com/office/drawing/2014/main" id="{311F8D4F-0F0F-4E68-80C6-05F8FC8B1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43" name="Rectangle 32">
              <a:extLst>
                <a:ext uri="{FF2B5EF4-FFF2-40B4-BE49-F238E27FC236}">
                  <a16:creationId xmlns:a16="http://schemas.microsoft.com/office/drawing/2014/main" id="{2C88A4A2-49A3-4B71-89F7-FBB6CDFE3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9">
              <a:extLst>
                <a:ext uri="{FF2B5EF4-FFF2-40B4-BE49-F238E27FC236}">
                  <a16:creationId xmlns:a16="http://schemas.microsoft.com/office/drawing/2014/main" id="{D9655F80-B020-45DF-8854-E66FE5CE8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34">
              <a:extLst>
                <a:ext uri="{FF2B5EF4-FFF2-40B4-BE49-F238E27FC236}">
                  <a16:creationId xmlns:a16="http://schemas.microsoft.com/office/drawing/2014/main" id="{BF147E35-2CC4-4188-845B-72F2A29C8A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B58FA6-D56B-4924-B2EE-CE612A620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>
            <a:normAutofit/>
          </a:bodyPr>
          <a:lstStyle/>
          <a:p>
            <a:r>
              <a:rPr lang="en-IE">
                <a:ln w="15875">
                  <a:solidFill>
                    <a:srgbClr val="FFFFFF"/>
                  </a:solidFill>
                </a:ln>
              </a:rPr>
              <a:t>Student Forum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1E1AD-F999-496D-9E3D-E36BA63FE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/>
              <a:t>22/02/2023</a:t>
            </a:r>
          </a:p>
        </p:txBody>
      </p:sp>
    </p:spTree>
    <p:extLst>
      <p:ext uri="{BB962C8B-B14F-4D97-AF65-F5344CB8AC3E}">
        <p14:creationId xmlns:p14="http://schemas.microsoft.com/office/powerpoint/2010/main" val="4107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AE19E2D2-078B-459F-A431-2037B063F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14035B44-9204-427C-98D0-75678B980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755FDC7E-5938-4B4B-8877-06EE01FCD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7">
              <a:extLst>
                <a:ext uri="{FF2B5EF4-FFF2-40B4-BE49-F238E27FC236}">
                  <a16:creationId xmlns:a16="http://schemas.microsoft.com/office/drawing/2014/main" id="{F0437E65-E6AA-41CB-8690-97980FE0D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8">
              <a:extLst>
                <a:ext uri="{FF2B5EF4-FFF2-40B4-BE49-F238E27FC236}">
                  <a16:creationId xmlns:a16="http://schemas.microsoft.com/office/drawing/2014/main" id="{3F0EF991-E8E2-4486-80F2-A9E03DA1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9">
              <a:extLst>
                <a:ext uri="{FF2B5EF4-FFF2-40B4-BE49-F238E27FC236}">
                  <a16:creationId xmlns:a16="http://schemas.microsoft.com/office/drawing/2014/main" id="{FB081D04-EE00-42EF-BBFB-684673613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0">
              <a:extLst>
                <a:ext uri="{FF2B5EF4-FFF2-40B4-BE49-F238E27FC236}">
                  <a16:creationId xmlns:a16="http://schemas.microsoft.com/office/drawing/2014/main" id="{12B7F571-868C-421B-8A57-6196C8124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1">
              <a:extLst>
                <a:ext uri="{FF2B5EF4-FFF2-40B4-BE49-F238E27FC236}">
                  <a16:creationId xmlns:a16="http://schemas.microsoft.com/office/drawing/2014/main" id="{7E4953C7-80FE-46D4-A354-20321F42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2">
              <a:extLst>
                <a:ext uri="{FF2B5EF4-FFF2-40B4-BE49-F238E27FC236}">
                  <a16:creationId xmlns:a16="http://schemas.microsoft.com/office/drawing/2014/main" id="{C60293D3-71F6-45CD-890F-E68F81CDD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3">
              <a:extLst>
                <a:ext uri="{FF2B5EF4-FFF2-40B4-BE49-F238E27FC236}">
                  <a16:creationId xmlns:a16="http://schemas.microsoft.com/office/drawing/2014/main" id="{940865AC-2494-4A34-80AC-0D78FE9C5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4">
              <a:extLst>
                <a:ext uri="{FF2B5EF4-FFF2-40B4-BE49-F238E27FC236}">
                  <a16:creationId xmlns:a16="http://schemas.microsoft.com/office/drawing/2014/main" id="{E8206DC4-8F5A-4192-BB5B-39A4A2CD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5">
              <a:extLst>
                <a:ext uri="{FF2B5EF4-FFF2-40B4-BE49-F238E27FC236}">
                  <a16:creationId xmlns:a16="http://schemas.microsoft.com/office/drawing/2014/main" id="{1851F69F-8755-4226-9A81-C27799E32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6">
              <a:extLst>
                <a:ext uri="{FF2B5EF4-FFF2-40B4-BE49-F238E27FC236}">
                  <a16:creationId xmlns:a16="http://schemas.microsoft.com/office/drawing/2014/main" id="{D85B97EF-28BC-441A-9EBB-81EF3409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7">
              <a:extLst>
                <a:ext uri="{FF2B5EF4-FFF2-40B4-BE49-F238E27FC236}">
                  <a16:creationId xmlns:a16="http://schemas.microsoft.com/office/drawing/2014/main" id="{7C68D975-1EC2-4BFA-811D-0454109E3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8">
              <a:extLst>
                <a:ext uri="{FF2B5EF4-FFF2-40B4-BE49-F238E27FC236}">
                  <a16:creationId xmlns:a16="http://schemas.microsoft.com/office/drawing/2014/main" id="{251959DD-2AB4-4342-8A28-A25293926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9">
              <a:extLst>
                <a:ext uri="{FF2B5EF4-FFF2-40B4-BE49-F238E27FC236}">
                  <a16:creationId xmlns:a16="http://schemas.microsoft.com/office/drawing/2014/main" id="{785D37AB-3782-4D04-A998-0C126E1BD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9313ACA4-E3EA-43A3-822B-DD5DF119D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1">
              <a:extLst>
                <a:ext uri="{FF2B5EF4-FFF2-40B4-BE49-F238E27FC236}">
                  <a16:creationId xmlns:a16="http://schemas.microsoft.com/office/drawing/2014/main" id="{5A98D1AB-DF34-414B-9696-4B671EC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2">
              <a:extLst>
                <a:ext uri="{FF2B5EF4-FFF2-40B4-BE49-F238E27FC236}">
                  <a16:creationId xmlns:a16="http://schemas.microsoft.com/office/drawing/2014/main" id="{8153A7D0-F980-48CC-B318-806C679F4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3">
              <a:extLst>
                <a:ext uri="{FF2B5EF4-FFF2-40B4-BE49-F238E27FC236}">
                  <a16:creationId xmlns:a16="http://schemas.microsoft.com/office/drawing/2014/main" id="{96E44097-7726-43F7-9E27-8BD5BCF89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4">
              <a:extLst>
                <a:ext uri="{FF2B5EF4-FFF2-40B4-BE49-F238E27FC236}">
                  <a16:creationId xmlns:a16="http://schemas.microsoft.com/office/drawing/2014/main" id="{65B28630-DA3C-4E4C-94ED-0ED8F353C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5">
              <a:extLst>
                <a:ext uri="{FF2B5EF4-FFF2-40B4-BE49-F238E27FC236}">
                  <a16:creationId xmlns:a16="http://schemas.microsoft.com/office/drawing/2014/main" id="{1686151F-4919-4A15-9EC3-0329453ED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10C7CFA-FC7F-479C-9026-39109C0B5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971A5E3-BBAD-4023-B07C-7FBC4202D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7" name="Isosceles Triangle 22">
              <a:extLst>
                <a:ext uri="{FF2B5EF4-FFF2-40B4-BE49-F238E27FC236}">
                  <a16:creationId xmlns:a16="http://schemas.microsoft.com/office/drawing/2014/main" id="{FC05BA5F-5BBE-4BFA-A313-155476233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275B948-0170-4286-84CE-04CA461F2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79246B4F-CEC3-442B-92D8-BD098634F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5FBD374-0821-4540-A9E6-6DE9419C0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3" name="Freeform 5">
              <a:extLst>
                <a:ext uri="{FF2B5EF4-FFF2-40B4-BE49-F238E27FC236}">
                  <a16:creationId xmlns:a16="http://schemas.microsoft.com/office/drawing/2014/main" id="{A27E7C5F-F207-4F84-B0E4-B9A900800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6">
              <a:extLst>
                <a:ext uri="{FF2B5EF4-FFF2-40B4-BE49-F238E27FC236}">
                  <a16:creationId xmlns:a16="http://schemas.microsoft.com/office/drawing/2014/main" id="{93C59A31-3A05-4470-A4AB-B9FDE6AFF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">
              <a:extLst>
                <a:ext uri="{FF2B5EF4-FFF2-40B4-BE49-F238E27FC236}">
                  <a16:creationId xmlns:a16="http://schemas.microsoft.com/office/drawing/2014/main" id="{003BBC92-CD5E-43E2-92E3-416F7222D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8">
              <a:extLst>
                <a:ext uri="{FF2B5EF4-FFF2-40B4-BE49-F238E27FC236}">
                  <a16:creationId xmlns:a16="http://schemas.microsoft.com/office/drawing/2014/main" id="{5E9E24BF-C2A3-420A-B4A9-BCEEC2BF6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">
              <a:extLst>
                <a:ext uri="{FF2B5EF4-FFF2-40B4-BE49-F238E27FC236}">
                  <a16:creationId xmlns:a16="http://schemas.microsoft.com/office/drawing/2014/main" id="{14E9C41A-D496-46F5-BA6B-9C0BDA513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0">
              <a:extLst>
                <a:ext uri="{FF2B5EF4-FFF2-40B4-BE49-F238E27FC236}">
                  <a16:creationId xmlns:a16="http://schemas.microsoft.com/office/drawing/2014/main" id="{B2705B6A-ECD1-438B-87EB-5185A0435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">
              <a:extLst>
                <a:ext uri="{FF2B5EF4-FFF2-40B4-BE49-F238E27FC236}">
                  <a16:creationId xmlns:a16="http://schemas.microsoft.com/office/drawing/2014/main" id="{960DF715-F99A-4519-818B-5C8496A16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">
              <a:extLst>
                <a:ext uri="{FF2B5EF4-FFF2-40B4-BE49-F238E27FC236}">
                  <a16:creationId xmlns:a16="http://schemas.microsoft.com/office/drawing/2014/main" id="{35A62970-D2C4-4E38-BBD1-3F5865C35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3">
              <a:extLst>
                <a:ext uri="{FF2B5EF4-FFF2-40B4-BE49-F238E27FC236}">
                  <a16:creationId xmlns:a16="http://schemas.microsoft.com/office/drawing/2014/main" id="{EB000C85-44EE-4A15-8A65-5A82B5E54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4">
              <a:extLst>
                <a:ext uri="{FF2B5EF4-FFF2-40B4-BE49-F238E27FC236}">
                  <a16:creationId xmlns:a16="http://schemas.microsoft.com/office/drawing/2014/main" id="{BEA52102-0A7F-446C-A8D4-0BFBDC5B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5">
              <a:extLst>
                <a:ext uri="{FF2B5EF4-FFF2-40B4-BE49-F238E27FC236}">
                  <a16:creationId xmlns:a16="http://schemas.microsoft.com/office/drawing/2014/main" id="{204729B9-8342-4FAA-91AA-6C7916497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6">
              <a:extLst>
                <a:ext uri="{FF2B5EF4-FFF2-40B4-BE49-F238E27FC236}">
                  <a16:creationId xmlns:a16="http://schemas.microsoft.com/office/drawing/2014/main" id="{E7C0B72D-EF00-46D8-A0B2-C4A9616E2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7">
              <a:extLst>
                <a:ext uri="{FF2B5EF4-FFF2-40B4-BE49-F238E27FC236}">
                  <a16:creationId xmlns:a16="http://schemas.microsoft.com/office/drawing/2014/main" id="{37A87EDA-7C11-4EEC-AF27-FFFD9D918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8">
              <a:extLst>
                <a:ext uri="{FF2B5EF4-FFF2-40B4-BE49-F238E27FC236}">
                  <a16:creationId xmlns:a16="http://schemas.microsoft.com/office/drawing/2014/main" id="{3C73D59B-741F-4B2B-89C9-B9219C378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9">
              <a:extLst>
                <a:ext uri="{FF2B5EF4-FFF2-40B4-BE49-F238E27FC236}">
                  <a16:creationId xmlns:a16="http://schemas.microsoft.com/office/drawing/2014/main" id="{F34FFCC5-A45C-439A-BF42-803BDAD60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0">
              <a:extLst>
                <a:ext uri="{FF2B5EF4-FFF2-40B4-BE49-F238E27FC236}">
                  <a16:creationId xmlns:a16="http://schemas.microsoft.com/office/drawing/2014/main" id="{7A826C44-2E68-42C7-8CB3-A73A9224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1">
              <a:extLst>
                <a:ext uri="{FF2B5EF4-FFF2-40B4-BE49-F238E27FC236}">
                  <a16:creationId xmlns:a16="http://schemas.microsoft.com/office/drawing/2014/main" id="{3ECF0188-197C-4CC5-926D-417ECCDA27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2">
              <a:extLst>
                <a:ext uri="{FF2B5EF4-FFF2-40B4-BE49-F238E27FC236}">
                  <a16:creationId xmlns:a16="http://schemas.microsoft.com/office/drawing/2014/main" id="{548C91D9-D18F-4379-B47B-144B159C7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3">
              <a:extLst>
                <a:ext uri="{FF2B5EF4-FFF2-40B4-BE49-F238E27FC236}">
                  <a16:creationId xmlns:a16="http://schemas.microsoft.com/office/drawing/2014/main" id="{3B68FF2F-116D-48CE-8915-5629872C6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4">
              <a:extLst>
                <a:ext uri="{FF2B5EF4-FFF2-40B4-BE49-F238E27FC236}">
                  <a16:creationId xmlns:a16="http://schemas.microsoft.com/office/drawing/2014/main" id="{E495B9FA-536B-48D1-8282-5F1E51D1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5">
              <a:extLst>
                <a:ext uri="{FF2B5EF4-FFF2-40B4-BE49-F238E27FC236}">
                  <a16:creationId xmlns:a16="http://schemas.microsoft.com/office/drawing/2014/main" id="{03604607-25F9-440B-AB2A-38B65645B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 descr="Conference room table">
            <a:extLst>
              <a:ext uri="{FF2B5EF4-FFF2-40B4-BE49-F238E27FC236}">
                <a16:creationId xmlns:a16="http://schemas.microsoft.com/office/drawing/2014/main" id="{FA350272-1A2E-4306-9353-D94736D688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28"/>
          <a:stretch/>
        </p:blipFill>
        <p:spPr>
          <a:xfrm>
            <a:off x="20" y="-1"/>
            <a:ext cx="5246087" cy="6858000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5989F4E-E386-486E-9C22-DB9E5592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A89D1164-9929-4921-BBBB-874016220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Isosceles Triangle 22">
              <a:extLst>
                <a:ext uri="{FF2B5EF4-FFF2-40B4-BE49-F238E27FC236}">
                  <a16:creationId xmlns:a16="http://schemas.microsoft.com/office/drawing/2014/main" id="{B075D074-74F5-4AF6-BD57-3FA04CA12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AB10B3EF-C0DF-4ACD-86A9-A0CC0FE20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B58FA6-D56B-4924-B2EE-CE612A620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631" y="2358391"/>
            <a:ext cx="3498979" cy="2453676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000"/>
              <a:t>Breakout Rooms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1E1AD-F999-496D-9E3D-E36BA63FE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9808" y="803186"/>
            <a:ext cx="5320512" cy="52486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257300" lvl="2" indent="-228600" algn="l">
              <a:buFont typeface="Wingdings" panose="05000000000000000000" pitchFamily="2" charset="2"/>
              <a:buChar char="§"/>
            </a:pPr>
            <a:r>
              <a:rPr lang="en-US" sz="2400"/>
              <a:t>Participants will be spilt into 2 groups</a:t>
            </a:r>
          </a:p>
          <a:p>
            <a:pPr marL="1257300" lvl="2" indent="-228600" algn="l">
              <a:buFont typeface="Wingdings" panose="05000000000000000000" pitchFamily="2" charset="2"/>
              <a:buChar char="§"/>
            </a:pPr>
            <a:r>
              <a:rPr lang="en-US" sz="2400"/>
              <a:t>2 Officers assigned to each group</a:t>
            </a:r>
          </a:p>
          <a:p>
            <a:pPr marL="1257300" lvl="2" indent="-228600" algn="l">
              <a:buFont typeface="Wingdings" panose="05000000000000000000" pitchFamily="2" charset="2"/>
              <a:buChar char="§"/>
            </a:pPr>
            <a:r>
              <a:rPr lang="en-US" sz="2400"/>
              <a:t>10 mins to discuss 2 topics – then comeback to larger group for feedback (5 Mins) &amp; repeat.</a:t>
            </a:r>
          </a:p>
          <a:p>
            <a:pPr marL="1257300" lvl="2" indent="-228600" algn="l">
              <a:buFont typeface="Wingdings" panose="05000000000000000000" pitchFamily="2" charset="2"/>
              <a:buChar char="§"/>
            </a:pPr>
            <a:r>
              <a:rPr lang="en-US" sz="2400"/>
              <a:t>Feedback &amp; Qs recorded via Padlet</a:t>
            </a:r>
          </a:p>
          <a:p>
            <a:pPr marL="1257300" lvl="2" indent="-228600" algn="l">
              <a:buFont typeface="Wingdings" panose="05000000000000000000" pitchFamily="2" charset="2"/>
              <a:buChar char="§"/>
            </a:pPr>
            <a:endParaRPr lang="en-US"/>
          </a:p>
          <a:p>
            <a:pPr lvl="2" indent="-228600" algn="l">
              <a:buFont typeface="Wingdings" panose="05000000000000000000" pitchFamily="2" charset="2"/>
              <a:buChar char="§"/>
            </a:pPr>
            <a:endParaRPr lang="en-US"/>
          </a:p>
          <a:p>
            <a:pPr indent="-2286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0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6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5" name="Group 27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6" name="Rectangle 28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30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8" name="Rectangle 32">
            <a:extLst>
              <a:ext uri="{FF2B5EF4-FFF2-40B4-BE49-F238E27FC236}">
                <a16:creationId xmlns:a16="http://schemas.microsoft.com/office/drawing/2014/main" id="{6132F700-8CFB-4C6C-B542-E0126AFD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32">
            <a:extLst>
              <a:ext uri="{FF2B5EF4-FFF2-40B4-BE49-F238E27FC236}">
                <a16:creationId xmlns:a16="http://schemas.microsoft.com/office/drawing/2014/main" id="{590E0492-A063-4322-A6F6-50EBE38B5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811F053-65BC-463F-A052-15EDF07DD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B9E9E-9E9F-7F56-E9BA-A66F289C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581" y="477173"/>
            <a:ext cx="7916716" cy="6072720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900" b="1">
                <a:solidFill>
                  <a:schemeClr val="bg1"/>
                </a:solidFill>
              </a:rPr>
              <a:t>Topic 1. </a:t>
            </a:r>
            <a:br>
              <a:rPr lang="en-US" sz="2900" b="1"/>
            </a:br>
            <a:r>
              <a:rPr lang="en-US" sz="2900" b="1">
                <a:solidFill>
                  <a:schemeClr val="bg1"/>
                </a:solidFill>
              </a:rPr>
              <a:t>Student Experience - Food on Campus and Student Spaces, Student Engagement, Sustainability </a:t>
            </a:r>
            <a:br>
              <a:rPr lang="en-US" sz="2900" b="1"/>
            </a:br>
            <a:br>
              <a:rPr lang="en-US" sz="2900" b="1"/>
            </a:br>
            <a:r>
              <a:rPr lang="en-US" sz="2900" b="1">
                <a:solidFill>
                  <a:schemeClr val="bg1"/>
                </a:solidFill>
              </a:rPr>
              <a:t>Topic 2.</a:t>
            </a:r>
            <a:br>
              <a:rPr lang="en-US" sz="2900" b="1"/>
            </a:br>
            <a:r>
              <a:rPr lang="en-US" sz="2900" b="1">
                <a:solidFill>
                  <a:schemeClr val="bg1"/>
                </a:solidFill>
              </a:rPr>
              <a:t>Equality &amp; Diversity – Inclusivity? Feeling Unheard?</a:t>
            </a:r>
            <a:br>
              <a:rPr lang="en-US" sz="2900"/>
            </a:br>
            <a:br>
              <a:rPr lang="en-US" sz="2900"/>
            </a:br>
            <a:endParaRPr lang="en-US" sz="2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23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5" name="Group 28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Isosceles Triangle 30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A04DBF5-8916-4A95-8F12-870B9CFB9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3762E0-2DD8-45BD-9EB6-CA5154A51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B9FD3837-AEE7-4B5B-82B3-3951DE1B6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F778B3BD-7B76-4989-BB6C-F50B089C3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DC77AAC1-76D2-46B0-AE46-91C8C3AC5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1BB54049-1401-43CD-A970-1E026BD5C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55EDB9E9-84DE-4BC8-9D3C-A02B90B96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2C96582F-8723-44BC-BDC1-62D8FBDE3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DC381B08-A485-45D0-8C29-C2AB10B04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BB2158D-DAF7-4689-A44E-3E5032B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5AC96EEC-F774-41C8-8679-C1217EC5E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ED08285C-CDBB-4DD6-A69D-4432B668A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87BB7B9B-327A-4D4D-AB93-11CB044AC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360F57D7-4501-41A6-BA54-99E121136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C37AD4AC-CE9F-4C58-A4E2-D48E2FA821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15EE3167-7FBB-48A3-8450-E72B525E8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C23095D8-5DD6-4F0A-BD74-ED5FB47F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2A1F0E1B-819A-4255-B8AF-081106162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B167A410-29E3-4850-BEDC-B1362187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809901A-3E02-4D2E-93C9-3F527EE97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6CD60056-ABC2-4076-B99B-A10B08D5F0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 descr="White cut out stars in blue background">
            <a:extLst>
              <a:ext uri="{FF2B5EF4-FFF2-40B4-BE49-F238E27FC236}">
                <a16:creationId xmlns:a16="http://schemas.microsoft.com/office/drawing/2014/main" id="{8DB0FEDE-E826-D4AE-2A27-D11A83A3C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71" b="19547"/>
          <a:stretch/>
        </p:blipFill>
        <p:spPr>
          <a:xfrm>
            <a:off x="1" y="10"/>
            <a:ext cx="12191695" cy="4120995"/>
          </a:xfrm>
          <a:prstGeom prst="rect">
            <a:avLst/>
          </a:prstGeom>
          <a:ln w="12700">
            <a:noFill/>
          </a:ln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D47EAB90-DF6D-419E-92FC-8F9B900DA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58" name="Isosceles Triangle 39">
              <a:extLst>
                <a:ext uri="{FF2B5EF4-FFF2-40B4-BE49-F238E27FC236}">
                  <a16:creationId xmlns:a16="http://schemas.microsoft.com/office/drawing/2014/main" id="{631BC384-797E-4F79-A628-36053708B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1972066-EBE9-40A7-9650-AF6A838AC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196DCB-6597-761A-4ECF-4EF43FCAE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00"/>
              <a:t>Feedback?</a:t>
            </a:r>
          </a:p>
        </p:txBody>
      </p:sp>
    </p:spTree>
    <p:extLst>
      <p:ext uri="{BB962C8B-B14F-4D97-AF65-F5344CB8AC3E}">
        <p14:creationId xmlns:p14="http://schemas.microsoft.com/office/powerpoint/2010/main" val="3090554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0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2">
            <a:extLst>
              <a:ext uri="{FF2B5EF4-FFF2-40B4-BE49-F238E27FC236}">
                <a16:creationId xmlns:a16="http://schemas.microsoft.com/office/drawing/2014/main" id="{6132F700-8CFB-4C6C-B542-E0126AFD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id="{590E0492-A063-4322-A6F6-50EBE38B5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811F053-65BC-463F-A052-15EDF07DD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B9E9E-9E9F-7F56-E9BA-A66F289C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184" y="1598607"/>
            <a:ext cx="6450227" cy="3887362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300" b="1">
                <a:solidFill>
                  <a:schemeClr val="bg1"/>
                </a:solidFill>
              </a:rPr>
              <a:t>Topic 3. </a:t>
            </a:r>
            <a:br>
              <a:rPr lang="en-US" sz="3300" b="1"/>
            </a:br>
            <a:r>
              <a:rPr lang="en-US" sz="3300" b="1">
                <a:solidFill>
                  <a:schemeClr val="bg1"/>
                </a:solidFill>
              </a:rPr>
              <a:t>Welfare – Harm Reduction Week,  STI Testing? </a:t>
            </a:r>
            <a:br>
              <a:rPr lang="en-US" sz="3300" b="1">
                <a:solidFill>
                  <a:schemeClr val="bg1"/>
                </a:solidFill>
              </a:rPr>
            </a:br>
            <a:r>
              <a:rPr lang="en-US" sz="3300" b="1">
                <a:solidFill>
                  <a:schemeClr val="bg1"/>
                </a:solidFill>
              </a:rPr>
              <a:t>Topic 4.</a:t>
            </a:r>
            <a:br>
              <a:rPr lang="en-US" sz="3300" b="1"/>
            </a:br>
            <a:r>
              <a:rPr lang="en-US" sz="3300" b="1">
                <a:solidFill>
                  <a:schemeClr val="bg1"/>
                </a:solidFill>
              </a:rPr>
              <a:t>Academic - Online resources? Timetables? Representation? Exam lead up? </a:t>
            </a:r>
            <a:br>
              <a:rPr lang="en-US" sz="3300"/>
            </a:br>
            <a:endParaRPr lang="en-US" sz="3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97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5" name="Group 28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Isosceles Triangle 30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A04DBF5-8916-4A95-8F12-870B9CFB9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3762E0-2DD8-45BD-9EB6-CA5154A51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B9FD3837-AEE7-4B5B-82B3-3951DE1B6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F778B3BD-7B76-4989-BB6C-F50B089C3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DC77AAC1-76D2-46B0-AE46-91C8C3AC5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1BB54049-1401-43CD-A970-1E026BD5C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55EDB9E9-84DE-4BC8-9D3C-A02B90B96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2C96582F-8723-44BC-BDC1-62D8FBDE3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DC381B08-A485-45D0-8C29-C2AB10B04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BB2158D-DAF7-4689-A44E-3E5032B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5AC96EEC-F774-41C8-8679-C1217EC5E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ED08285C-CDBB-4DD6-A69D-4432B668A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87BB7B9B-327A-4D4D-AB93-11CB044AC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360F57D7-4501-41A6-BA54-99E121136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C37AD4AC-CE9F-4C58-A4E2-D48E2FA821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15EE3167-7FBB-48A3-8450-E72B525E8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C23095D8-5DD6-4F0A-BD74-ED5FB47F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2A1F0E1B-819A-4255-B8AF-081106162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B167A410-29E3-4850-BEDC-B1362187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809901A-3E02-4D2E-93C9-3F527EE97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6CD60056-ABC2-4076-B99B-A10B08D5F0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 descr="White cut out stars in blue background">
            <a:extLst>
              <a:ext uri="{FF2B5EF4-FFF2-40B4-BE49-F238E27FC236}">
                <a16:creationId xmlns:a16="http://schemas.microsoft.com/office/drawing/2014/main" id="{7E3B81EA-733C-2988-892C-FE7AD5612C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71" b="19547"/>
          <a:stretch/>
        </p:blipFill>
        <p:spPr>
          <a:xfrm>
            <a:off x="1" y="10"/>
            <a:ext cx="12191695" cy="4120995"/>
          </a:xfrm>
          <a:prstGeom prst="rect">
            <a:avLst/>
          </a:prstGeom>
          <a:ln w="12700">
            <a:noFill/>
          </a:ln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D47EAB90-DF6D-419E-92FC-8F9B900DA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58" name="Isosceles Triangle 39">
              <a:extLst>
                <a:ext uri="{FF2B5EF4-FFF2-40B4-BE49-F238E27FC236}">
                  <a16:creationId xmlns:a16="http://schemas.microsoft.com/office/drawing/2014/main" id="{631BC384-797E-4F79-A628-36053708B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1972066-EBE9-40A7-9650-AF6A838AC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196DCB-6597-761A-4ECF-4EF43FCAE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00"/>
              <a:t>Feedback?</a:t>
            </a:r>
          </a:p>
        </p:txBody>
      </p:sp>
    </p:spTree>
    <p:extLst>
      <p:ext uri="{BB962C8B-B14F-4D97-AF65-F5344CB8AC3E}">
        <p14:creationId xmlns:p14="http://schemas.microsoft.com/office/powerpoint/2010/main" val="2194360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6DA1-75B7-F8AC-4F75-41B3F97F3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1442900"/>
            <a:ext cx="8679915" cy="3833445"/>
          </a:xfrm>
        </p:spPr>
        <p:txBody>
          <a:bodyPr>
            <a:normAutofit/>
          </a:bodyPr>
          <a:lstStyle/>
          <a:p>
            <a:r>
              <a:rPr lang="en-US" sz="2800">
                <a:ea typeface="+mj-lt"/>
                <a:cs typeface="+mj-lt"/>
              </a:rPr>
              <a:t>Updates:</a:t>
            </a:r>
            <a:br>
              <a:rPr lang="en-US" sz="2800">
                <a:ea typeface="+mj-lt"/>
                <a:cs typeface="+mj-lt"/>
              </a:rPr>
            </a:br>
            <a:r>
              <a:rPr lang="en-US" sz="2800">
                <a:solidFill>
                  <a:schemeClr val="bg1"/>
                </a:solidFill>
                <a:ea typeface="+mj-lt"/>
                <a:cs typeface="+mj-lt"/>
              </a:rPr>
              <a:t>After breakout rooms: </a:t>
            </a:r>
            <a:br>
              <a:rPr lang="en-US" sz="2800">
                <a:ea typeface="+mj-lt"/>
                <a:cs typeface="+mj-lt"/>
              </a:rPr>
            </a:br>
            <a:r>
              <a:rPr lang="en-US" sz="2800">
                <a:solidFill>
                  <a:schemeClr val="bg1"/>
                </a:solidFill>
                <a:ea typeface="+mj-lt"/>
                <a:cs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Financial</a:t>
            </a:r>
            <a:br>
              <a:rPr lang="en-US" sz="2800">
                <a:ea typeface="+mj-lt"/>
                <a:cs typeface="+mj-lt"/>
              </a:rPr>
            </a:br>
            <a:r>
              <a:rPr lang="en-US" sz="2800">
                <a:solidFill>
                  <a:schemeClr val="bg1"/>
                </a:solidFill>
                <a:ea typeface="+mj-lt"/>
                <a:cs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Strategic Plan</a:t>
            </a:r>
            <a:br>
              <a:rPr lang="en-US" sz="2800">
                <a:ea typeface="+mj-lt"/>
                <a:cs typeface="+mj-lt"/>
              </a:rPr>
            </a:br>
            <a:r>
              <a:rPr lang="en-US" sz="2800">
                <a:solidFill>
                  <a:schemeClr val="bg1"/>
                </a:solidFill>
                <a:ea typeface="+mj-lt"/>
                <a:cs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Elections</a:t>
            </a:r>
            <a:br>
              <a:rPr lang="en-US" sz="3600">
                <a:ea typeface="+mj-lt"/>
                <a:cs typeface="+mj-lt"/>
              </a:rPr>
            </a:br>
            <a:endParaRPr lang="en-US" sz="3600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E499A0-6CCB-AC4F-6626-1F9C7202D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2973" y="656983"/>
            <a:ext cx="8673427" cy="1322587"/>
          </a:xfrm>
        </p:spPr>
        <p:txBody>
          <a:bodyPr vert="horz" lIns="91440" tIns="0" rIns="91440" bIns="45720" rtlCol="0" anchor="t">
            <a:normAutofit/>
          </a:bodyPr>
          <a:lstStyle/>
          <a:p>
            <a:r>
              <a:rPr lang="en-US"/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3067709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Question mark on green pastel background">
            <a:extLst>
              <a:ext uri="{FF2B5EF4-FFF2-40B4-BE49-F238E27FC236}">
                <a16:creationId xmlns:a16="http://schemas.microsoft.com/office/drawing/2014/main" id="{EB043FE9-2F56-4447-80E6-DEAEBF674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5011" r="6" b="19975"/>
          <a:stretch/>
        </p:blipFill>
        <p:spPr>
          <a:xfrm>
            <a:off x="71907" y="186916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DDA85C-C2FF-4805-8632-3E72B71C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1" y="1122363"/>
            <a:ext cx="7630931" cy="19783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>
                <a:solidFill>
                  <a:schemeClr val="bg1"/>
                </a:solidFill>
                <a:highlight>
                  <a:srgbClr val="FF0000"/>
                </a:highlight>
              </a:rPr>
              <a:t>PRIZE: 3 X 100 EURO GROCERY VOUCHERS</a:t>
            </a:r>
          </a:p>
        </p:txBody>
      </p:sp>
    </p:spTree>
    <p:extLst>
      <p:ext uri="{BB962C8B-B14F-4D97-AF65-F5344CB8AC3E}">
        <p14:creationId xmlns:p14="http://schemas.microsoft.com/office/powerpoint/2010/main" val="922477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45357-F35D-4D2A-9750-749FFFD78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75403"/>
            <a:ext cx="5512288" cy="18356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Prizes!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DD6331-A5C6-463D-9D5A-1BFBCA1DCB1E}"/>
              </a:ext>
            </a:extLst>
          </p:cNvPr>
          <p:cNvSpPr txBox="1"/>
          <p:nvPr/>
        </p:nvSpPr>
        <p:spPr>
          <a:xfrm>
            <a:off x="6444040" y="1114691"/>
            <a:ext cx="5174702" cy="1492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/>
              <a:t>Thank you for attending! 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endParaRPr lang="en-US" sz="2000"/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54526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1AEA2-AEE9-43B8-9230-EA3A67403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en-IE"/>
              <a:t>What to Expect!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69C715-12C2-424F-9C41-68D6281E68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160513"/>
              </p:ext>
            </p:extLst>
          </p:nvPr>
        </p:nvGraphicFramePr>
        <p:xfrm>
          <a:off x="5574890" y="803186"/>
          <a:ext cx="5821767" cy="52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6536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69F99-5CD6-4125-8BEE-0228A559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en-IE"/>
              <a:t>Housekeeping</a:t>
            </a:r>
            <a:br>
              <a:rPr lang="en-IE">
                <a:cs typeface="Calibri Light"/>
              </a:rPr>
            </a:br>
            <a:endParaRPr lang="en-IE" sz="2400">
              <a:solidFill>
                <a:schemeClr val="tx1"/>
              </a:solidFill>
              <a:cs typeface="Calibri Ligh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98999B-6383-5A30-DCF1-82E1B2B2CB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129960"/>
              </p:ext>
            </p:extLst>
          </p:nvPr>
        </p:nvGraphicFramePr>
        <p:xfrm>
          <a:off x="5574890" y="803186"/>
          <a:ext cx="5821767" cy="52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9523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6DA1-75B7-F8AC-4F75-41B3F97F3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1442900"/>
            <a:ext cx="8679915" cy="3833445"/>
          </a:xfrm>
        </p:spPr>
        <p:txBody>
          <a:bodyPr>
            <a:normAutofit/>
          </a:bodyPr>
          <a:lstStyle/>
          <a:p>
            <a:r>
              <a:rPr lang="en-US" sz="2800">
                <a:ea typeface="+mj-lt"/>
                <a:cs typeface="+mj-lt"/>
              </a:rPr>
              <a:t>Updates:</a:t>
            </a:r>
            <a:br>
              <a:rPr lang="en-US" sz="2800">
                <a:ea typeface="+mj-lt"/>
                <a:cs typeface="+mj-lt"/>
              </a:rPr>
            </a:br>
            <a:r>
              <a:rPr lang="en-US" sz="2800">
                <a:solidFill>
                  <a:schemeClr val="bg1"/>
                </a:solidFill>
                <a:ea typeface="+mj-lt"/>
                <a:cs typeface="+mj-lt"/>
              </a:rPr>
              <a:t>Student Centre</a:t>
            </a:r>
            <a:br>
              <a:rPr lang="en-US" sz="2800">
                <a:ea typeface="+mj-lt"/>
                <a:cs typeface="+mj-lt"/>
              </a:rPr>
            </a:br>
            <a:r>
              <a:rPr lang="en-US" sz="2800">
                <a:solidFill>
                  <a:schemeClr val="bg1"/>
                </a:solidFill>
                <a:ea typeface="+mj-lt"/>
                <a:cs typeface="+mj-lt"/>
              </a:rPr>
              <a:t>Officer Updates</a:t>
            </a:r>
            <a:br>
              <a:rPr lang="en-US" sz="2800">
                <a:ea typeface="+mj-lt"/>
                <a:cs typeface="+mj-lt"/>
              </a:rPr>
            </a:br>
            <a:r>
              <a:rPr lang="en-US" sz="2800">
                <a:solidFill>
                  <a:schemeClr val="bg1"/>
                </a:solidFill>
                <a:ea typeface="+mj-lt"/>
                <a:cs typeface="+mj-lt"/>
              </a:rPr>
              <a:t>After breakout rooms: </a:t>
            </a:r>
            <a:br>
              <a:rPr lang="en-US" sz="2800">
                <a:ea typeface="+mj-lt"/>
                <a:cs typeface="+mj-lt"/>
              </a:rPr>
            </a:br>
            <a:r>
              <a:rPr lang="en-US" sz="2800">
                <a:solidFill>
                  <a:schemeClr val="bg1"/>
                </a:solidFill>
                <a:ea typeface="+mj-lt"/>
                <a:cs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Financial</a:t>
            </a:r>
            <a:br>
              <a:rPr lang="en-US" sz="2800">
                <a:ea typeface="+mj-lt"/>
                <a:cs typeface="+mj-lt"/>
              </a:rPr>
            </a:br>
            <a:r>
              <a:rPr lang="en-US" sz="2800">
                <a:solidFill>
                  <a:schemeClr val="bg1"/>
                </a:solidFill>
                <a:ea typeface="+mj-lt"/>
                <a:cs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Strategic Plan</a:t>
            </a:r>
            <a:br>
              <a:rPr lang="en-US" sz="2800">
                <a:ea typeface="+mj-lt"/>
                <a:cs typeface="+mj-lt"/>
              </a:rPr>
            </a:br>
            <a:r>
              <a:rPr lang="en-US" sz="2800">
                <a:solidFill>
                  <a:schemeClr val="bg1"/>
                </a:solidFill>
                <a:ea typeface="+mj-lt"/>
                <a:cs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Elections</a:t>
            </a:r>
            <a:br>
              <a:rPr lang="en-US" sz="3600">
                <a:ea typeface="+mj-lt"/>
                <a:cs typeface="+mj-lt"/>
              </a:rPr>
            </a:br>
            <a:endParaRPr lang="en-US" sz="3600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E499A0-6CCB-AC4F-6626-1F9C7202D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2973" y="656983"/>
            <a:ext cx="8673427" cy="1322587"/>
          </a:xfrm>
        </p:spPr>
        <p:txBody>
          <a:bodyPr vert="horz" lIns="91440" tIns="0" rIns="91440" bIns="45720" rtlCol="0" anchor="t">
            <a:normAutofit/>
          </a:bodyPr>
          <a:lstStyle/>
          <a:p>
            <a:r>
              <a:rPr lang="en-US"/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4196128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0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F3F8EF2-55BB-8553-A348-8BDC74D8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>
            <a:normAutofit/>
          </a:bodyPr>
          <a:lstStyle/>
          <a:p>
            <a:pPr algn="l"/>
            <a:r>
              <a:rPr lang="en-US" sz="3200" b="1">
                <a:solidFill>
                  <a:schemeClr val="tx2"/>
                </a:solidFill>
                <a:cs typeface="Calibri Light"/>
              </a:rPr>
              <a:t>The Year So far!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FC2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oup of people posing with a person in a panda garment&#10;&#10;Description automatically generated">
            <a:extLst>
              <a:ext uri="{FF2B5EF4-FFF2-40B4-BE49-F238E27FC236}">
                <a16:creationId xmlns:a16="http://schemas.microsoft.com/office/drawing/2014/main" id="{2273DCF6-B44F-D04F-6675-2F34B2658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28" r="10521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102" name="Content Placeholder 7">
            <a:extLst>
              <a:ext uri="{FF2B5EF4-FFF2-40B4-BE49-F238E27FC236}">
                <a16:creationId xmlns:a16="http://schemas.microsoft.com/office/drawing/2014/main" id="{A33E7836-5928-9ED7-36A8-88BA53EDD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5063" y="1619521"/>
            <a:ext cx="4113984" cy="4425858"/>
          </a:xfrm>
        </p:spPr>
        <p:txBody>
          <a:bodyPr>
            <a:normAutofit/>
          </a:bodyPr>
          <a:lstStyle/>
          <a:p>
            <a:pPr>
              <a:buClr>
                <a:srgbClr val="FFC268"/>
              </a:buClr>
            </a:pPr>
            <a:r>
              <a:rPr lang="en-US">
                <a:ea typeface="+mn-lt"/>
                <a:cs typeface="+mn-lt"/>
              </a:rPr>
              <a:t>Maeve R </a:t>
            </a:r>
            <a:endParaRPr lang="en-US"/>
          </a:p>
          <a:p>
            <a:pPr>
              <a:buClr>
                <a:srgbClr val="FFC268"/>
              </a:buClr>
            </a:pPr>
            <a:r>
              <a:rPr lang="en-US"/>
              <a:t>Maeve G</a:t>
            </a:r>
          </a:p>
          <a:p>
            <a:pPr>
              <a:buClr>
                <a:srgbClr val="FFC268"/>
              </a:buClr>
            </a:pPr>
            <a:r>
              <a:rPr lang="en-US"/>
              <a:t>Kieran </a:t>
            </a:r>
          </a:p>
          <a:p>
            <a:pPr>
              <a:buClr>
                <a:srgbClr val="FFC268"/>
              </a:buClr>
            </a:pPr>
            <a:r>
              <a:rPr lang="en-US"/>
              <a:t>Laura </a:t>
            </a:r>
          </a:p>
          <a:p>
            <a:pPr>
              <a:buClr>
                <a:srgbClr val="FFC268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6EE5-5D03-AF2F-69E5-F69B75958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Maeve 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53E21-53E0-0548-5254-2022D27B9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PCC Rent Pressure Zones</a:t>
            </a:r>
          </a:p>
          <a:p>
            <a:r>
              <a:rPr lang="en-US"/>
              <a:t>Stables Prices on alcohol</a:t>
            </a:r>
          </a:p>
          <a:p>
            <a:r>
              <a:rPr lang="en-US"/>
              <a:t>Stables contract renewed for 7 years </a:t>
            </a:r>
          </a:p>
          <a:p>
            <a:r>
              <a:rPr lang="en-US"/>
              <a:t>Student Centre back on track!</a:t>
            </a:r>
          </a:p>
          <a:p>
            <a:r>
              <a:rPr lang="en-US"/>
              <a:t>Microwaves on North </a:t>
            </a:r>
          </a:p>
          <a:p>
            <a:r>
              <a:rPr lang="en-US"/>
              <a:t>Commuter Hub continuation: sponsorship from </a:t>
            </a:r>
            <a:r>
              <a:rPr lang="en-US" err="1"/>
              <a:t>Flavahans</a:t>
            </a:r>
            <a:r>
              <a:rPr lang="en-US"/>
              <a:t> and Credit Union</a:t>
            </a:r>
          </a:p>
          <a:p>
            <a:r>
              <a:rPr lang="en-US"/>
              <a:t>Continuing to advocate for more parking</a:t>
            </a:r>
          </a:p>
          <a:p>
            <a:r>
              <a:rPr lang="en-US"/>
              <a:t>Turkey and Syrian Earthquake Relief </a:t>
            </a:r>
          </a:p>
          <a:p>
            <a:r>
              <a:rPr lang="en-US"/>
              <a:t>Student Side Hustles </a:t>
            </a:r>
          </a:p>
        </p:txBody>
      </p:sp>
    </p:spTree>
    <p:extLst>
      <p:ext uri="{BB962C8B-B14F-4D97-AF65-F5344CB8AC3E}">
        <p14:creationId xmlns:p14="http://schemas.microsoft.com/office/powerpoint/2010/main" val="3043526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685D0-C0A3-F773-E29C-ABF0019EA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Maeve 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90B6C-97A8-E216-FF0A-D365F8507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ea typeface="+mn-lt"/>
                <a:cs typeface="+mn-lt"/>
              </a:rPr>
              <a:t>Participated in the </a:t>
            </a:r>
            <a:r>
              <a:rPr lang="en-US" err="1">
                <a:ea typeface="+mn-lt"/>
                <a:cs typeface="+mn-lt"/>
              </a:rPr>
              <a:t>Wonkhe</a:t>
            </a:r>
            <a:r>
              <a:rPr lang="en-US">
                <a:ea typeface="+mn-lt"/>
                <a:cs typeface="+mn-lt"/>
              </a:rPr>
              <a:t> Study Tour with Siobhán to research European Student Unions and investigate ways in which we could improve our student voice.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Recruited a Welfare Team</a:t>
            </a:r>
            <a:endParaRPr lang="en-US"/>
          </a:p>
          <a:p>
            <a:r>
              <a:rPr lang="en-US">
                <a:ea typeface="+mn-lt"/>
                <a:cs typeface="+mn-lt"/>
              </a:rPr>
              <a:t>Hosted "Speed Friending" event on 14</a:t>
            </a:r>
            <a:r>
              <a:rPr lang="en-US" baseline="30000">
                <a:ea typeface="+mn-lt"/>
                <a:cs typeface="+mn-lt"/>
              </a:rPr>
              <a:t>th</a:t>
            </a:r>
            <a:r>
              <a:rPr lang="en-US">
                <a:ea typeface="+mn-lt"/>
                <a:cs typeface="+mn-lt"/>
              </a:rPr>
              <a:t> February</a:t>
            </a:r>
            <a:endParaRPr lang="en-US"/>
          </a:p>
          <a:p>
            <a:r>
              <a:rPr lang="en-US">
                <a:ea typeface="+mn-lt"/>
                <a:cs typeface="+mn-lt"/>
              </a:rPr>
              <a:t>Working with the University on a Sexual Misconduct, Sexual harassment and violence policy.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Conducted Wellbeing Focus groups to feed into ULSL Mental Health and Wellbeing Strategy</a:t>
            </a:r>
            <a:endParaRPr lang="en-US"/>
          </a:p>
          <a:p>
            <a:r>
              <a:rPr lang="en-US">
                <a:ea typeface="+mn-lt"/>
                <a:cs typeface="+mn-lt"/>
              </a:rPr>
              <a:t>Working on promoting sexual health on campus on promoting regular STI checks and information on campus.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Togetherall</a:t>
            </a:r>
          </a:p>
          <a:p>
            <a:r>
              <a:rPr lang="en-US">
                <a:ea typeface="+mn-lt"/>
                <a:cs typeface="+mn-lt"/>
              </a:rPr>
              <a:t>Collaborating with Laura on a student safety piece for the SOS beacons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7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8FCA6-E336-071E-24D8-52A69ECC6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Kieran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B1B79-E4FA-C376-EDB8-0DC1B7854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ea typeface="+mn-lt"/>
                <a:cs typeface="+mn-lt"/>
              </a:rPr>
              <a:t>Assisting with the student rep outreach strategy.  Trying to increase student engagement as much as possible </a:t>
            </a:r>
            <a:endParaRPr lang="en-US"/>
          </a:p>
          <a:p>
            <a:endParaRPr lang="en-US"/>
          </a:p>
          <a:p>
            <a:r>
              <a:rPr lang="en-US">
                <a:ea typeface="+mn-lt"/>
                <a:cs typeface="+mn-lt"/>
              </a:rPr>
              <a:t>Hosted the first Class Rep Forum on Wednesday the 8</a:t>
            </a:r>
            <a:r>
              <a:rPr lang="en-US" baseline="30000">
                <a:ea typeface="+mn-lt"/>
                <a:cs typeface="+mn-lt"/>
              </a:rPr>
              <a:t>th</a:t>
            </a:r>
            <a:r>
              <a:rPr lang="en-US">
                <a:ea typeface="+mn-lt"/>
                <a:cs typeface="+mn-lt"/>
              </a:rPr>
              <a:t> of February. This was a great platform to get some valuable feedback from our student reps  </a:t>
            </a:r>
            <a:endParaRPr lang="en-US"/>
          </a:p>
          <a:p>
            <a:endParaRPr lang="en-US"/>
          </a:p>
          <a:p>
            <a:r>
              <a:rPr lang="en-GB">
                <a:ea typeface="+mn-lt"/>
                <a:cs typeface="+mn-lt"/>
              </a:rPr>
              <a:t>Regularly meeting with Patrick Ryan and the working </a:t>
            </a:r>
            <a:r>
              <a:rPr lang="en-US">
                <a:ea typeface="+mn-lt"/>
                <a:cs typeface="+mn-lt"/>
              </a:rPr>
              <a:t>group to work on the Student Survey;  </a:t>
            </a:r>
            <a:endParaRPr lang="en-US"/>
          </a:p>
          <a:p>
            <a:endParaRPr lang="en-US"/>
          </a:p>
          <a:p>
            <a:r>
              <a:rPr lang="en-GB">
                <a:ea typeface="+mn-lt"/>
                <a:cs typeface="+mn-lt"/>
              </a:rPr>
              <a:t>Sat on the UL excellence in teaching awards – EHS panel which was a great experience. </a:t>
            </a:r>
            <a:endParaRPr lang="en-US"/>
          </a:p>
          <a:p>
            <a:endParaRPr lang="en-US"/>
          </a:p>
          <a:p>
            <a:r>
              <a:rPr lang="en-GB">
                <a:ea typeface="+mn-lt"/>
                <a:cs typeface="+mn-lt"/>
              </a:rPr>
              <a:t>Currently working in collaboration with the learning centres to promote their services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99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6A364-EADB-649E-C6B6-788DF6FD3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Laura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33916-0FD4-EC6B-D472-200608D0A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ea typeface="+mn-lt"/>
                <a:cs typeface="+mn-lt"/>
              </a:rPr>
              <a:t>Ukranian Students: advocating for funding to sustain Ukranian students wellbeing while here in the university of limerick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Sanctuary Students: Creating community and building relationships between our sanctuary students via coffee mornings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Power Panel: female empowerment event to encourage women to have their voice heard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Student parents: holding a student parent Santa to bring together students and their families to celebrate Christmas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Tours: facilitating tours with incoming access students, CLETB and city campus students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Rainbow pathways: Working with LGBTQIA+ support organizations to help better inform wellbeing support for the community 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0560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8F09B4C47EAC4F816B3E70F2FA0E7D" ma:contentTypeVersion="14" ma:contentTypeDescription="Create a new document." ma:contentTypeScope="" ma:versionID="94b7514009539a2e1c43de10b942f043">
  <xsd:schema xmlns:xsd="http://www.w3.org/2001/XMLSchema" xmlns:xs="http://www.w3.org/2001/XMLSchema" xmlns:p="http://schemas.microsoft.com/office/2006/metadata/properties" xmlns:ns3="db860ae3-8be0-4521-8b11-146f57e0dde0" xmlns:ns4="59bff8c8-be01-4662-8e59-3d4a552e5b4e" targetNamespace="http://schemas.microsoft.com/office/2006/metadata/properties" ma:root="true" ma:fieldsID="c9279329ce3be7013ce66df951c9c006" ns3:_="" ns4:_="">
    <xsd:import namespace="db860ae3-8be0-4521-8b11-146f57e0dde0"/>
    <xsd:import namespace="59bff8c8-be01-4662-8e59-3d4a552e5b4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860ae3-8be0-4521-8b11-146f57e0dde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ff8c8-be01-4662-8e59-3d4a552e5b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7D6CC0-FBFD-4A03-9E7D-315DA1B572F6}">
  <ds:schemaRefs>
    <ds:schemaRef ds:uri="59bff8c8-be01-4662-8e59-3d4a552e5b4e"/>
    <ds:schemaRef ds:uri="db860ae3-8be0-4521-8b11-146f57e0dde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CA09053-943E-4861-AED8-90C466B61443}">
  <ds:schemaRefs>
    <ds:schemaRef ds:uri="59bff8c8-be01-4662-8e59-3d4a552e5b4e"/>
    <ds:schemaRef ds:uri="db860ae3-8be0-4521-8b11-146f57e0dd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5C18C99-3172-4A12-BD87-CD16A593E3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Atlas</vt:lpstr>
      <vt:lpstr>Student Forum</vt:lpstr>
      <vt:lpstr>What to Expect!</vt:lpstr>
      <vt:lpstr>Housekeeping </vt:lpstr>
      <vt:lpstr>Updates: Student Centre Officer Updates After breakout rooms:  Financial Strategic Plan Elections </vt:lpstr>
      <vt:lpstr>The Year So far!</vt:lpstr>
      <vt:lpstr>Maeve R</vt:lpstr>
      <vt:lpstr>Maeve G</vt:lpstr>
      <vt:lpstr>Kieran</vt:lpstr>
      <vt:lpstr>Laura</vt:lpstr>
      <vt:lpstr>Breakout Rooms </vt:lpstr>
      <vt:lpstr>Topic 1.  Student Experience - Food on Campus and Student Spaces, Student Engagement, Sustainability   Topic 2. Equality &amp; Diversity – Inclusivity? Feeling Unheard?  </vt:lpstr>
      <vt:lpstr>Feedback?</vt:lpstr>
      <vt:lpstr>Topic 3.  Welfare – Harm Reduction Week,  STI Testing?  Topic 4. Academic - Online resources? Timetables? Representation? Exam lead up?  </vt:lpstr>
      <vt:lpstr>Feedback?</vt:lpstr>
      <vt:lpstr>Updates: After breakout rooms:  Financial Strategic Plan Elections </vt:lpstr>
      <vt:lpstr>PRIZE: 3 X 100 EURO GROCERY VOUCHERS</vt:lpstr>
      <vt:lpstr>Prizes!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Rep Forum</dc:title>
  <dc:creator>Alice Hynes</dc:creator>
  <cp:revision>2</cp:revision>
  <dcterms:created xsi:type="dcterms:W3CDTF">2021-10-01T13:45:57Z</dcterms:created>
  <dcterms:modified xsi:type="dcterms:W3CDTF">2023-03-22T15:44:38Z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0x0101008E8F09B4C47EAC4F816B3E70F2FA0E7D</vt:lpwstr>
  </property>
</Properties>
</file>