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4"/>
  </p:notesMasterIdLst>
  <p:sldIdLst>
    <p:sldId id="302" r:id="rId2"/>
    <p:sldId id="301" r:id="rId3"/>
    <p:sldId id="298" r:id="rId4"/>
    <p:sldId id="279" r:id="rId5"/>
    <p:sldId id="282" r:id="rId6"/>
    <p:sldId id="283" r:id="rId7"/>
    <p:sldId id="287" r:id="rId8"/>
    <p:sldId id="284" r:id="rId9"/>
    <p:sldId id="288" r:id="rId10"/>
    <p:sldId id="285" r:id="rId11"/>
    <p:sldId id="286" r:id="rId12"/>
    <p:sldId id="274" r:id="rId13"/>
    <p:sldId id="278" r:id="rId14"/>
    <p:sldId id="277" r:id="rId15"/>
    <p:sldId id="276" r:id="rId16"/>
    <p:sldId id="275" r:id="rId17"/>
    <p:sldId id="297" r:id="rId18"/>
    <p:sldId id="296" r:id="rId19"/>
    <p:sldId id="295" r:id="rId20"/>
    <p:sldId id="300" r:id="rId21"/>
    <p:sldId id="299" r:id="rId22"/>
    <p:sldId id="3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5A071-E34E-4B88-1080-C9495DA41E1A}" v="103" dt="2022-10-18T14:19:28.598"/>
    <p1510:client id="{2438F7A8-3DBB-57E8-D87B-C9B424D2A0B1}" v="70" dt="2022-10-19T09:05:31.456"/>
    <p1510:client id="{26A5AADB-0459-4E7E-248B-D35D1CBA4573}" v="12" dt="2022-10-19T08:30:02.136"/>
    <p1510:client id="{59451644-B1CA-9F47-B6B1-94F6D2E7B7E2}" v="63" dt="2022-10-19T14:26:15.129"/>
    <p1510:client id="{6F66EC94-D72B-830F-5885-047E082762F1}" v="154" dt="2022-10-18T15:04:54.847"/>
    <p1510:client id="{736CCEEE-3937-453D-8937-E210F1F1524E}" v="1" dt="2022-10-05T15:29:20.841"/>
    <p1510:client id="{7636221F-96F2-1D68-562F-452D451FC7CD}" v="46" dt="2022-10-19T12:18:26.577"/>
    <p1510:client id="{88D3DBC4-1B35-DB20-1921-6BA170E9B742}" v="500" dt="2022-10-18T14:11:56.503"/>
    <p1510:client id="{A3367D00-75E8-4568-D094-B7BAED7B1FD0}" v="12" dt="2022-10-18T14:26:33.880"/>
    <p1510:client id="{A6C3D9D3-2C68-CEC4-B70E-7E54B21DD9BC}" v="19" dt="2022-10-19T13:59:04.666"/>
    <p1510:client id="{ADA05108-9B9C-E2C2-881D-96912767FBF7}" v="39" dt="2022-10-18T15:06:01.504"/>
    <p1510:client id="{B15F91C6-0CF1-F187-0CAD-ECCC7AC38432}" v="248" dt="2022-10-19T12:55:02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8256BD-EE3E-416B-AA98-0B88CAD767AC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AE0320-4798-402A-B89F-EACBC251378A}">
      <dgm:prSet/>
      <dgm:spPr/>
      <dgm:t>
        <a:bodyPr/>
        <a:lstStyle/>
        <a:p>
          <a:pPr>
            <a:defRPr b="1"/>
          </a:pPr>
          <a:r>
            <a:rPr lang="en-US"/>
            <a:t>Laura: Accommodation Survey</a:t>
          </a:r>
        </a:p>
      </dgm:t>
    </dgm:pt>
    <dgm:pt modelId="{FA014EE4-B6E3-45ED-A5FA-F506F787328E}" type="parTrans" cxnId="{F9C98D7F-87EA-4996-ACD8-11047335D7E5}">
      <dgm:prSet/>
      <dgm:spPr/>
      <dgm:t>
        <a:bodyPr/>
        <a:lstStyle/>
        <a:p>
          <a:endParaRPr lang="en-US"/>
        </a:p>
      </dgm:t>
    </dgm:pt>
    <dgm:pt modelId="{7EB8973A-B7DF-4022-8028-3E00C9E4830F}" type="sibTrans" cxnId="{F9C98D7F-87EA-4996-ACD8-11047335D7E5}">
      <dgm:prSet/>
      <dgm:spPr/>
      <dgm:t>
        <a:bodyPr/>
        <a:lstStyle/>
        <a:p>
          <a:endParaRPr lang="en-US"/>
        </a:p>
      </dgm:t>
    </dgm:pt>
    <dgm:pt modelId="{DCB03827-AB2C-4460-BD01-4E514CBCD7BC}">
      <dgm:prSet/>
      <dgm:spPr/>
      <dgm:t>
        <a:bodyPr/>
        <a:lstStyle/>
        <a:p>
          <a:pPr>
            <a:defRPr b="1"/>
          </a:pPr>
          <a:r>
            <a:rPr lang="en-US"/>
            <a:t>Eoghan: Finances</a:t>
          </a:r>
        </a:p>
      </dgm:t>
    </dgm:pt>
    <dgm:pt modelId="{010BDB43-57B1-484D-B113-5FC2D03FE33D}" type="parTrans" cxnId="{20FBDB2C-6DA1-4FAD-A077-E051FA9CA3DF}">
      <dgm:prSet/>
      <dgm:spPr/>
      <dgm:t>
        <a:bodyPr/>
        <a:lstStyle/>
        <a:p>
          <a:endParaRPr lang="en-US"/>
        </a:p>
      </dgm:t>
    </dgm:pt>
    <dgm:pt modelId="{16F6CD42-164A-4F3C-98C5-AFC0A1D02A83}" type="sibTrans" cxnId="{20FBDB2C-6DA1-4FAD-A077-E051FA9CA3DF}">
      <dgm:prSet/>
      <dgm:spPr/>
      <dgm:t>
        <a:bodyPr/>
        <a:lstStyle/>
        <a:p>
          <a:endParaRPr lang="en-US"/>
        </a:p>
      </dgm:t>
    </dgm:pt>
    <dgm:pt modelId="{B227D7E4-450B-4B57-9A99-FBDA50D3103D}">
      <dgm:prSet/>
      <dgm:spPr/>
      <dgm:t>
        <a:bodyPr/>
        <a:lstStyle/>
        <a:p>
          <a:pPr>
            <a:defRPr b="1"/>
          </a:pPr>
          <a:r>
            <a:rPr lang="en-US"/>
            <a:t>Maeve: Carparking</a:t>
          </a:r>
        </a:p>
      </dgm:t>
    </dgm:pt>
    <dgm:pt modelId="{2AFF6A50-A519-45EC-8461-4990EE7D452B}" type="parTrans" cxnId="{A6F7244B-3C2B-465C-A22C-CA7CA28A07AE}">
      <dgm:prSet/>
      <dgm:spPr/>
      <dgm:t>
        <a:bodyPr/>
        <a:lstStyle/>
        <a:p>
          <a:endParaRPr lang="en-US"/>
        </a:p>
      </dgm:t>
    </dgm:pt>
    <dgm:pt modelId="{65D8E5E6-8989-4215-90BB-5ED876278B64}" type="sibTrans" cxnId="{A6F7244B-3C2B-465C-A22C-CA7CA28A07AE}">
      <dgm:prSet/>
      <dgm:spPr/>
      <dgm:t>
        <a:bodyPr/>
        <a:lstStyle/>
        <a:p>
          <a:endParaRPr lang="en-US"/>
        </a:p>
      </dgm:t>
    </dgm:pt>
    <dgm:pt modelId="{E1D4C780-1325-47A1-82EB-58F48EB76C86}">
      <dgm:prSet/>
      <dgm:spPr/>
      <dgm:t>
        <a:bodyPr/>
        <a:lstStyle/>
        <a:p>
          <a:pPr>
            <a:defRPr b="1"/>
          </a:pPr>
          <a:r>
            <a:rPr lang="en-US"/>
            <a:t>Kieran: Commuter Hub Plans</a:t>
          </a:r>
        </a:p>
      </dgm:t>
    </dgm:pt>
    <dgm:pt modelId="{100DF8ED-8B51-45D2-A709-6D5F23AB3CAF}" type="parTrans" cxnId="{43A6D655-4826-4181-8C18-F3CFE7023166}">
      <dgm:prSet/>
      <dgm:spPr/>
      <dgm:t>
        <a:bodyPr/>
        <a:lstStyle/>
        <a:p>
          <a:endParaRPr lang="en-US"/>
        </a:p>
      </dgm:t>
    </dgm:pt>
    <dgm:pt modelId="{9329DED8-7235-482F-B50C-57E41FC18DAB}" type="sibTrans" cxnId="{43A6D655-4826-4181-8C18-F3CFE7023166}">
      <dgm:prSet/>
      <dgm:spPr/>
      <dgm:t>
        <a:bodyPr/>
        <a:lstStyle/>
        <a:p>
          <a:endParaRPr lang="en-US"/>
        </a:p>
      </dgm:t>
    </dgm:pt>
    <dgm:pt modelId="{AAF73E62-5C51-425A-B4B5-3B967A8D82C8}">
      <dgm:prSet/>
      <dgm:spPr/>
      <dgm:t>
        <a:bodyPr/>
        <a:lstStyle/>
        <a:p>
          <a:pPr>
            <a:defRPr b="1"/>
          </a:pPr>
          <a:r>
            <a:rPr lang="en-US"/>
            <a:t>Maeve: Minister Harris</a:t>
          </a:r>
        </a:p>
      </dgm:t>
    </dgm:pt>
    <dgm:pt modelId="{D7812853-E8D2-41AA-A108-B6179E1A8AE7}" type="parTrans" cxnId="{2F2D94A0-802F-4B71-B29F-A4E1271D4A51}">
      <dgm:prSet/>
      <dgm:spPr/>
      <dgm:t>
        <a:bodyPr/>
        <a:lstStyle/>
        <a:p>
          <a:endParaRPr lang="en-US"/>
        </a:p>
      </dgm:t>
    </dgm:pt>
    <dgm:pt modelId="{EDD9A52E-9262-4AE3-A67D-E1B6C8D865E3}" type="sibTrans" cxnId="{2F2D94A0-802F-4B71-B29F-A4E1271D4A51}">
      <dgm:prSet/>
      <dgm:spPr/>
      <dgm:t>
        <a:bodyPr/>
        <a:lstStyle/>
        <a:p>
          <a:endParaRPr lang="en-US"/>
        </a:p>
      </dgm:t>
    </dgm:pt>
    <dgm:pt modelId="{095B8F76-9E7F-4585-B617-CC32D8069804}">
      <dgm:prSet/>
      <dgm:spPr/>
      <dgm:t>
        <a:bodyPr/>
        <a:lstStyle/>
        <a:p>
          <a:r>
            <a:rPr lang="en-US"/>
            <a:t>Student Centre</a:t>
          </a:r>
        </a:p>
      </dgm:t>
    </dgm:pt>
    <dgm:pt modelId="{30A5873B-6D97-4AD5-B7A0-C3EFBF763294}" type="parTrans" cxnId="{7BD776DE-7017-40CA-A492-B031ACEEB65F}">
      <dgm:prSet/>
      <dgm:spPr/>
      <dgm:t>
        <a:bodyPr/>
        <a:lstStyle/>
        <a:p>
          <a:endParaRPr lang="en-US"/>
        </a:p>
      </dgm:t>
    </dgm:pt>
    <dgm:pt modelId="{FC23E1DD-A518-4F82-9140-5103F330B07E}" type="sibTrans" cxnId="{7BD776DE-7017-40CA-A492-B031ACEEB65F}">
      <dgm:prSet/>
      <dgm:spPr/>
      <dgm:t>
        <a:bodyPr/>
        <a:lstStyle/>
        <a:p>
          <a:endParaRPr lang="en-US"/>
        </a:p>
      </dgm:t>
    </dgm:pt>
    <dgm:pt modelId="{53DA209B-BCFC-42B9-B553-434A3424611A}" type="pres">
      <dgm:prSet presAssocID="{288256BD-EE3E-416B-AA98-0B88CAD767A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A94610-9EE0-4F3C-837A-A11E3FBDF369}" type="pres">
      <dgm:prSet presAssocID="{ECAE0320-4798-402A-B89F-EACBC251378A}" presName="hierRoot1" presStyleCnt="0"/>
      <dgm:spPr/>
    </dgm:pt>
    <dgm:pt modelId="{E76D3672-30C0-4653-9E12-F3EB4DB8F536}" type="pres">
      <dgm:prSet presAssocID="{ECAE0320-4798-402A-B89F-EACBC251378A}" presName="composite" presStyleCnt="0"/>
      <dgm:spPr/>
    </dgm:pt>
    <dgm:pt modelId="{51196F2C-BB72-4D17-A785-46100E620FF3}" type="pres">
      <dgm:prSet presAssocID="{ECAE0320-4798-402A-B89F-EACBC251378A}" presName="background" presStyleLbl="node0" presStyleIdx="0" presStyleCnt="5"/>
      <dgm:spPr/>
    </dgm:pt>
    <dgm:pt modelId="{CFA6B8D1-2765-462D-A14F-7C6DE49132E9}" type="pres">
      <dgm:prSet presAssocID="{ECAE0320-4798-402A-B89F-EACBC251378A}" presName="text" presStyleLbl="fgAcc0" presStyleIdx="0" presStyleCnt="5">
        <dgm:presLayoutVars>
          <dgm:chPref val="3"/>
        </dgm:presLayoutVars>
      </dgm:prSet>
      <dgm:spPr/>
    </dgm:pt>
    <dgm:pt modelId="{4851F2A2-01A2-4EA1-B5DA-8309C909AEB7}" type="pres">
      <dgm:prSet presAssocID="{ECAE0320-4798-402A-B89F-EACBC251378A}" presName="hierChild2" presStyleCnt="0"/>
      <dgm:spPr/>
    </dgm:pt>
    <dgm:pt modelId="{F17A16F3-7B83-410F-BCD8-36D9C1972E6E}" type="pres">
      <dgm:prSet presAssocID="{DCB03827-AB2C-4460-BD01-4E514CBCD7BC}" presName="hierRoot1" presStyleCnt="0"/>
      <dgm:spPr/>
    </dgm:pt>
    <dgm:pt modelId="{B072EC08-D5FC-4EB6-A0DA-326EA7AA2181}" type="pres">
      <dgm:prSet presAssocID="{DCB03827-AB2C-4460-BD01-4E514CBCD7BC}" presName="composite" presStyleCnt="0"/>
      <dgm:spPr/>
    </dgm:pt>
    <dgm:pt modelId="{2E812AF5-F10F-4408-95FC-4EE308904492}" type="pres">
      <dgm:prSet presAssocID="{DCB03827-AB2C-4460-BD01-4E514CBCD7BC}" presName="background" presStyleLbl="node0" presStyleIdx="1" presStyleCnt="5"/>
      <dgm:spPr/>
    </dgm:pt>
    <dgm:pt modelId="{65271C9D-E8FE-4F97-9297-BCE82FA13E26}" type="pres">
      <dgm:prSet presAssocID="{DCB03827-AB2C-4460-BD01-4E514CBCD7BC}" presName="text" presStyleLbl="fgAcc0" presStyleIdx="1" presStyleCnt="5">
        <dgm:presLayoutVars>
          <dgm:chPref val="3"/>
        </dgm:presLayoutVars>
      </dgm:prSet>
      <dgm:spPr/>
    </dgm:pt>
    <dgm:pt modelId="{96E9FDDC-90E6-4080-B963-3335050A13D5}" type="pres">
      <dgm:prSet presAssocID="{DCB03827-AB2C-4460-BD01-4E514CBCD7BC}" presName="hierChild2" presStyleCnt="0"/>
      <dgm:spPr/>
    </dgm:pt>
    <dgm:pt modelId="{B4020CBB-3852-43E8-AA3F-678DE84EB1C9}" type="pres">
      <dgm:prSet presAssocID="{B227D7E4-450B-4B57-9A99-FBDA50D3103D}" presName="hierRoot1" presStyleCnt="0"/>
      <dgm:spPr/>
    </dgm:pt>
    <dgm:pt modelId="{8F0B2B7F-833D-44A7-A7DA-3B0CA214C7FF}" type="pres">
      <dgm:prSet presAssocID="{B227D7E4-450B-4B57-9A99-FBDA50D3103D}" presName="composite" presStyleCnt="0"/>
      <dgm:spPr/>
    </dgm:pt>
    <dgm:pt modelId="{A651E02F-1928-4B7C-A07F-267C932EDBF2}" type="pres">
      <dgm:prSet presAssocID="{B227D7E4-450B-4B57-9A99-FBDA50D3103D}" presName="background" presStyleLbl="node0" presStyleIdx="2" presStyleCnt="5"/>
      <dgm:spPr/>
    </dgm:pt>
    <dgm:pt modelId="{5C25BF27-D12A-4390-8CE7-87C78E7AD950}" type="pres">
      <dgm:prSet presAssocID="{B227D7E4-450B-4B57-9A99-FBDA50D3103D}" presName="text" presStyleLbl="fgAcc0" presStyleIdx="2" presStyleCnt="5">
        <dgm:presLayoutVars>
          <dgm:chPref val="3"/>
        </dgm:presLayoutVars>
      </dgm:prSet>
      <dgm:spPr/>
    </dgm:pt>
    <dgm:pt modelId="{8E753D9D-3D80-4E28-BA0C-B29AD4B72799}" type="pres">
      <dgm:prSet presAssocID="{B227D7E4-450B-4B57-9A99-FBDA50D3103D}" presName="hierChild2" presStyleCnt="0"/>
      <dgm:spPr/>
    </dgm:pt>
    <dgm:pt modelId="{815C8445-DFBC-43B8-ABF7-F0D38515A5DD}" type="pres">
      <dgm:prSet presAssocID="{E1D4C780-1325-47A1-82EB-58F48EB76C86}" presName="hierRoot1" presStyleCnt="0"/>
      <dgm:spPr/>
    </dgm:pt>
    <dgm:pt modelId="{EDD8F616-BABB-4DB9-B6AC-014C9290211F}" type="pres">
      <dgm:prSet presAssocID="{E1D4C780-1325-47A1-82EB-58F48EB76C86}" presName="composite" presStyleCnt="0"/>
      <dgm:spPr/>
    </dgm:pt>
    <dgm:pt modelId="{AA5E3973-E7A9-4BCE-BD23-B783ED889E7E}" type="pres">
      <dgm:prSet presAssocID="{E1D4C780-1325-47A1-82EB-58F48EB76C86}" presName="background" presStyleLbl="node0" presStyleIdx="3" presStyleCnt="5"/>
      <dgm:spPr/>
    </dgm:pt>
    <dgm:pt modelId="{36D45546-68F0-4369-8D92-6B1917FA44A2}" type="pres">
      <dgm:prSet presAssocID="{E1D4C780-1325-47A1-82EB-58F48EB76C86}" presName="text" presStyleLbl="fgAcc0" presStyleIdx="3" presStyleCnt="5">
        <dgm:presLayoutVars>
          <dgm:chPref val="3"/>
        </dgm:presLayoutVars>
      </dgm:prSet>
      <dgm:spPr/>
    </dgm:pt>
    <dgm:pt modelId="{A7B8FAD4-7EF3-4609-9BC1-C1647A438F1B}" type="pres">
      <dgm:prSet presAssocID="{E1D4C780-1325-47A1-82EB-58F48EB76C86}" presName="hierChild2" presStyleCnt="0"/>
      <dgm:spPr/>
    </dgm:pt>
    <dgm:pt modelId="{F5A7633E-B5EA-47CC-B22F-74C789948FAB}" type="pres">
      <dgm:prSet presAssocID="{AAF73E62-5C51-425A-B4B5-3B967A8D82C8}" presName="hierRoot1" presStyleCnt="0"/>
      <dgm:spPr/>
    </dgm:pt>
    <dgm:pt modelId="{A9ED4EC9-8891-4527-AC91-498EE3638B48}" type="pres">
      <dgm:prSet presAssocID="{AAF73E62-5C51-425A-B4B5-3B967A8D82C8}" presName="composite" presStyleCnt="0"/>
      <dgm:spPr/>
    </dgm:pt>
    <dgm:pt modelId="{FEEBFC21-53EC-40FA-83C3-3B20C307B79A}" type="pres">
      <dgm:prSet presAssocID="{AAF73E62-5C51-425A-B4B5-3B967A8D82C8}" presName="background" presStyleLbl="node0" presStyleIdx="4" presStyleCnt="5"/>
      <dgm:spPr/>
    </dgm:pt>
    <dgm:pt modelId="{38996511-5EE0-43C4-81DA-B89850D2FE28}" type="pres">
      <dgm:prSet presAssocID="{AAF73E62-5C51-425A-B4B5-3B967A8D82C8}" presName="text" presStyleLbl="fgAcc0" presStyleIdx="4" presStyleCnt="5">
        <dgm:presLayoutVars>
          <dgm:chPref val="3"/>
        </dgm:presLayoutVars>
      </dgm:prSet>
      <dgm:spPr/>
    </dgm:pt>
    <dgm:pt modelId="{0C6F4606-88C0-4F7D-A4CF-08A6BFC7C297}" type="pres">
      <dgm:prSet presAssocID="{AAF73E62-5C51-425A-B4B5-3B967A8D82C8}" presName="hierChild2" presStyleCnt="0"/>
      <dgm:spPr/>
    </dgm:pt>
    <dgm:pt modelId="{DE4693D3-1B9B-46FB-9180-99FDD3630BC8}" type="pres">
      <dgm:prSet presAssocID="{30A5873B-6D97-4AD5-B7A0-C3EFBF763294}" presName="Name10" presStyleLbl="parChTrans1D2" presStyleIdx="0" presStyleCnt="1"/>
      <dgm:spPr/>
    </dgm:pt>
    <dgm:pt modelId="{E0F2BFE1-1278-45C8-9DD1-97F3FB3B3834}" type="pres">
      <dgm:prSet presAssocID="{095B8F76-9E7F-4585-B617-CC32D8069804}" presName="hierRoot2" presStyleCnt="0"/>
      <dgm:spPr/>
    </dgm:pt>
    <dgm:pt modelId="{E1A23D17-CFD6-4051-B5EA-E2341F123AD5}" type="pres">
      <dgm:prSet presAssocID="{095B8F76-9E7F-4585-B617-CC32D8069804}" presName="composite2" presStyleCnt="0"/>
      <dgm:spPr/>
    </dgm:pt>
    <dgm:pt modelId="{731A2ED0-A93F-4C33-859E-75FB803AF723}" type="pres">
      <dgm:prSet presAssocID="{095B8F76-9E7F-4585-B617-CC32D8069804}" presName="background2" presStyleLbl="node2" presStyleIdx="0" presStyleCnt="1"/>
      <dgm:spPr/>
    </dgm:pt>
    <dgm:pt modelId="{19E84D8D-4B97-4A16-8FA7-AF20BB4E6499}" type="pres">
      <dgm:prSet presAssocID="{095B8F76-9E7F-4585-B617-CC32D8069804}" presName="text2" presStyleLbl="fgAcc2" presStyleIdx="0" presStyleCnt="1">
        <dgm:presLayoutVars>
          <dgm:chPref val="3"/>
        </dgm:presLayoutVars>
      </dgm:prSet>
      <dgm:spPr>
        <a:solidFill>
          <a:srgbClr val="ED7D31"/>
        </a:solidFill>
      </dgm:spPr>
    </dgm:pt>
    <dgm:pt modelId="{85DE161E-BACB-49E9-88D7-AC00A88CA01E}" type="pres">
      <dgm:prSet presAssocID="{095B8F76-9E7F-4585-B617-CC32D8069804}" presName="hierChild3" presStyleCnt="0"/>
      <dgm:spPr/>
    </dgm:pt>
  </dgm:ptLst>
  <dgm:cxnLst>
    <dgm:cxn modelId="{FAFFAA0F-11CB-4C02-923E-167BF169DA05}" type="presOf" srcId="{30A5873B-6D97-4AD5-B7A0-C3EFBF763294}" destId="{DE4693D3-1B9B-46FB-9180-99FDD3630BC8}" srcOrd="0" destOrd="0" presId="urn:microsoft.com/office/officeart/2005/8/layout/hierarchy1"/>
    <dgm:cxn modelId="{9535681F-8F47-4E39-A19F-E8B2F1BC27F7}" type="presOf" srcId="{B227D7E4-450B-4B57-9A99-FBDA50D3103D}" destId="{5C25BF27-D12A-4390-8CE7-87C78E7AD950}" srcOrd="0" destOrd="0" presId="urn:microsoft.com/office/officeart/2005/8/layout/hierarchy1"/>
    <dgm:cxn modelId="{20FBDB2C-6DA1-4FAD-A077-E051FA9CA3DF}" srcId="{288256BD-EE3E-416B-AA98-0B88CAD767AC}" destId="{DCB03827-AB2C-4460-BD01-4E514CBCD7BC}" srcOrd="1" destOrd="0" parTransId="{010BDB43-57B1-484D-B113-5FC2D03FE33D}" sibTransId="{16F6CD42-164A-4F3C-98C5-AFC0A1D02A83}"/>
    <dgm:cxn modelId="{99A5EC3A-3C6C-4D37-9223-15DA9EEF321B}" type="presOf" srcId="{ECAE0320-4798-402A-B89F-EACBC251378A}" destId="{CFA6B8D1-2765-462D-A14F-7C6DE49132E9}" srcOrd="0" destOrd="0" presId="urn:microsoft.com/office/officeart/2005/8/layout/hierarchy1"/>
    <dgm:cxn modelId="{4B601361-D885-453A-8B72-68AC4362DC85}" type="presOf" srcId="{288256BD-EE3E-416B-AA98-0B88CAD767AC}" destId="{53DA209B-BCFC-42B9-B553-434A3424611A}" srcOrd="0" destOrd="0" presId="urn:microsoft.com/office/officeart/2005/8/layout/hierarchy1"/>
    <dgm:cxn modelId="{A6F7244B-3C2B-465C-A22C-CA7CA28A07AE}" srcId="{288256BD-EE3E-416B-AA98-0B88CAD767AC}" destId="{B227D7E4-450B-4B57-9A99-FBDA50D3103D}" srcOrd="2" destOrd="0" parTransId="{2AFF6A50-A519-45EC-8461-4990EE7D452B}" sibTransId="{65D8E5E6-8989-4215-90BB-5ED876278B64}"/>
    <dgm:cxn modelId="{43A6D655-4826-4181-8C18-F3CFE7023166}" srcId="{288256BD-EE3E-416B-AA98-0B88CAD767AC}" destId="{E1D4C780-1325-47A1-82EB-58F48EB76C86}" srcOrd="3" destOrd="0" parTransId="{100DF8ED-8B51-45D2-A709-6D5F23AB3CAF}" sibTransId="{9329DED8-7235-482F-B50C-57E41FC18DAB}"/>
    <dgm:cxn modelId="{F9C98D7F-87EA-4996-ACD8-11047335D7E5}" srcId="{288256BD-EE3E-416B-AA98-0B88CAD767AC}" destId="{ECAE0320-4798-402A-B89F-EACBC251378A}" srcOrd="0" destOrd="0" parTransId="{FA014EE4-B6E3-45ED-A5FA-F506F787328E}" sibTransId="{7EB8973A-B7DF-4022-8028-3E00C9E4830F}"/>
    <dgm:cxn modelId="{CB799B83-A006-4416-B5C9-C8819433AA5E}" type="presOf" srcId="{AAF73E62-5C51-425A-B4B5-3B967A8D82C8}" destId="{38996511-5EE0-43C4-81DA-B89850D2FE28}" srcOrd="0" destOrd="0" presId="urn:microsoft.com/office/officeart/2005/8/layout/hierarchy1"/>
    <dgm:cxn modelId="{55C1B884-00C4-49BA-9E9F-2F6AF17581D7}" type="presOf" srcId="{DCB03827-AB2C-4460-BD01-4E514CBCD7BC}" destId="{65271C9D-E8FE-4F97-9297-BCE82FA13E26}" srcOrd="0" destOrd="0" presId="urn:microsoft.com/office/officeart/2005/8/layout/hierarchy1"/>
    <dgm:cxn modelId="{0F133F8D-B4E7-4EE7-9821-59C16B5F723F}" type="presOf" srcId="{E1D4C780-1325-47A1-82EB-58F48EB76C86}" destId="{36D45546-68F0-4369-8D92-6B1917FA44A2}" srcOrd="0" destOrd="0" presId="urn:microsoft.com/office/officeart/2005/8/layout/hierarchy1"/>
    <dgm:cxn modelId="{2F2D94A0-802F-4B71-B29F-A4E1271D4A51}" srcId="{288256BD-EE3E-416B-AA98-0B88CAD767AC}" destId="{AAF73E62-5C51-425A-B4B5-3B967A8D82C8}" srcOrd="4" destOrd="0" parTransId="{D7812853-E8D2-41AA-A108-B6179E1A8AE7}" sibTransId="{EDD9A52E-9262-4AE3-A67D-E1B6C8D865E3}"/>
    <dgm:cxn modelId="{3EE2C8B8-354D-496F-BDA4-E634CDA1D9C3}" type="presOf" srcId="{095B8F76-9E7F-4585-B617-CC32D8069804}" destId="{19E84D8D-4B97-4A16-8FA7-AF20BB4E6499}" srcOrd="0" destOrd="0" presId="urn:microsoft.com/office/officeart/2005/8/layout/hierarchy1"/>
    <dgm:cxn modelId="{7BD776DE-7017-40CA-A492-B031ACEEB65F}" srcId="{AAF73E62-5C51-425A-B4B5-3B967A8D82C8}" destId="{095B8F76-9E7F-4585-B617-CC32D8069804}" srcOrd="0" destOrd="0" parTransId="{30A5873B-6D97-4AD5-B7A0-C3EFBF763294}" sibTransId="{FC23E1DD-A518-4F82-9140-5103F330B07E}"/>
    <dgm:cxn modelId="{CD86628A-7603-479B-8B70-A2F4C2386557}" type="presParOf" srcId="{53DA209B-BCFC-42B9-B553-434A3424611A}" destId="{95A94610-9EE0-4F3C-837A-A11E3FBDF369}" srcOrd="0" destOrd="0" presId="urn:microsoft.com/office/officeart/2005/8/layout/hierarchy1"/>
    <dgm:cxn modelId="{C097F749-59A9-4972-B754-6B4F4E8C00EF}" type="presParOf" srcId="{95A94610-9EE0-4F3C-837A-A11E3FBDF369}" destId="{E76D3672-30C0-4653-9E12-F3EB4DB8F536}" srcOrd="0" destOrd="0" presId="urn:microsoft.com/office/officeart/2005/8/layout/hierarchy1"/>
    <dgm:cxn modelId="{F9CC3031-B8F0-41B2-938F-5B6CFAF64C1F}" type="presParOf" srcId="{E76D3672-30C0-4653-9E12-F3EB4DB8F536}" destId="{51196F2C-BB72-4D17-A785-46100E620FF3}" srcOrd="0" destOrd="0" presId="urn:microsoft.com/office/officeart/2005/8/layout/hierarchy1"/>
    <dgm:cxn modelId="{CACB91E9-495B-4CFE-A19B-F6F992B8C605}" type="presParOf" srcId="{E76D3672-30C0-4653-9E12-F3EB4DB8F536}" destId="{CFA6B8D1-2765-462D-A14F-7C6DE49132E9}" srcOrd="1" destOrd="0" presId="urn:microsoft.com/office/officeart/2005/8/layout/hierarchy1"/>
    <dgm:cxn modelId="{4660B25E-3711-44EA-B723-3F2B7BECFCE6}" type="presParOf" srcId="{95A94610-9EE0-4F3C-837A-A11E3FBDF369}" destId="{4851F2A2-01A2-4EA1-B5DA-8309C909AEB7}" srcOrd="1" destOrd="0" presId="urn:microsoft.com/office/officeart/2005/8/layout/hierarchy1"/>
    <dgm:cxn modelId="{FC02BC73-8023-4D39-91F3-776D23DE4AB5}" type="presParOf" srcId="{53DA209B-BCFC-42B9-B553-434A3424611A}" destId="{F17A16F3-7B83-410F-BCD8-36D9C1972E6E}" srcOrd="1" destOrd="0" presId="urn:microsoft.com/office/officeart/2005/8/layout/hierarchy1"/>
    <dgm:cxn modelId="{57FDC3FC-CE81-4538-B02D-BC0AD585D972}" type="presParOf" srcId="{F17A16F3-7B83-410F-BCD8-36D9C1972E6E}" destId="{B072EC08-D5FC-4EB6-A0DA-326EA7AA2181}" srcOrd="0" destOrd="0" presId="urn:microsoft.com/office/officeart/2005/8/layout/hierarchy1"/>
    <dgm:cxn modelId="{B3F44DD5-6EA5-49A3-9C76-EF98FF7E06E3}" type="presParOf" srcId="{B072EC08-D5FC-4EB6-A0DA-326EA7AA2181}" destId="{2E812AF5-F10F-4408-95FC-4EE308904492}" srcOrd="0" destOrd="0" presId="urn:microsoft.com/office/officeart/2005/8/layout/hierarchy1"/>
    <dgm:cxn modelId="{59C2DF13-A4C9-4C2C-B390-EB925BFF9176}" type="presParOf" srcId="{B072EC08-D5FC-4EB6-A0DA-326EA7AA2181}" destId="{65271C9D-E8FE-4F97-9297-BCE82FA13E26}" srcOrd="1" destOrd="0" presId="urn:microsoft.com/office/officeart/2005/8/layout/hierarchy1"/>
    <dgm:cxn modelId="{43C6881C-3828-4CF2-A7D7-FCF9981BE220}" type="presParOf" srcId="{F17A16F3-7B83-410F-BCD8-36D9C1972E6E}" destId="{96E9FDDC-90E6-4080-B963-3335050A13D5}" srcOrd="1" destOrd="0" presId="urn:microsoft.com/office/officeart/2005/8/layout/hierarchy1"/>
    <dgm:cxn modelId="{143DBE16-9BAF-495B-B54E-EE1C6ABFF1EC}" type="presParOf" srcId="{53DA209B-BCFC-42B9-B553-434A3424611A}" destId="{B4020CBB-3852-43E8-AA3F-678DE84EB1C9}" srcOrd="2" destOrd="0" presId="urn:microsoft.com/office/officeart/2005/8/layout/hierarchy1"/>
    <dgm:cxn modelId="{189789F8-FF9B-4EED-B6A3-8951D7285920}" type="presParOf" srcId="{B4020CBB-3852-43E8-AA3F-678DE84EB1C9}" destId="{8F0B2B7F-833D-44A7-A7DA-3B0CA214C7FF}" srcOrd="0" destOrd="0" presId="urn:microsoft.com/office/officeart/2005/8/layout/hierarchy1"/>
    <dgm:cxn modelId="{CDAE99F2-3268-4D7E-80BD-62DF57187DD6}" type="presParOf" srcId="{8F0B2B7F-833D-44A7-A7DA-3B0CA214C7FF}" destId="{A651E02F-1928-4B7C-A07F-267C932EDBF2}" srcOrd="0" destOrd="0" presId="urn:microsoft.com/office/officeart/2005/8/layout/hierarchy1"/>
    <dgm:cxn modelId="{55A186CF-1463-4D31-B926-E0ACE04AEB88}" type="presParOf" srcId="{8F0B2B7F-833D-44A7-A7DA-3B0CA214C7FF}" destId="{5C25BF27-D12A-4390-8CE7-87C78E7AD950}" srcOrd="1" destOrd="0" presId="urn:microsoft.com/office/officeart/2005/8/layout/hierarchy1"/>
    <dgm:cxn modelId="{1F4AF79C-09CA-4F72-A723-CB26850B5A29}" type="presParOf" srcId="{B4020CBB-3852-43E8-AA3F-678DE84EB1C9}" destId="{8E753D9D-3D80-4E28-BA0C-B29AD4B72799}" srcOrd="1" destOrd="0" presId="urn:microsoft.com/office/officeart/2005/8/layout/hierarchy1"/>
    <dgm:cxn modelId="{2AC094F4-8AE2-4111-A654-41F97478A4DA}" type="presParOf" srcId="{53DA209B-BCFC-42B9-B553-434A3424611A}" destId="{815C8445-DFBC-43B8-ABF7-F0D38515A5DD}" srcOrd="3" destOrd="0" presId="urn:microsoft.com/office/officeart/2005/8/layout/hierarchy1"/>
    <dgm:cxn modelId="{3C2CE917-203E-415B-A7C3-C72A048A7276}" type="presParOf" srcId="{815C8445-DFBC-43B8-ABF7-F0D38515A5DD}" destId="{EDD8F616-BABB-4DB9-B6AC-014C9290211F}" srcOrd="0" destOrd="0" presId="urn:microsoft.com/office/officeart/2005/8/layout/hierarchy1"/>
    <dgm:cxn modelId="{738B09FA-26E7-43DB-A558-245627AB4F06}" type="presParOf" srcId="{EDD8F616-BABB-4DB9-B6AC-014C9290211F}" destId="{AA5E3973-E7A9-4BCE-BD23-B783ED889E7E}" srcOrd="0" destOrd="0" presId="urn:microsoft.com/office/officeart/2005/8/layout/hierarchy1"/>
    <dgm:cxn modelId="{5B806C11-E85D-4BD4-A8B6-B54F50355D77}" type="presParOf" srcId="{EDD8F616-BABB-4DB9-B6AC-014C9290211F}" destId="{36D45546-68F0-4369-8D92-6B1917FA44A2}" srcOrd="1" destOrd="0" presId="urn:microsoft.com/office/officeart/2005/8/layout/hierarchy1"/>
    <dgm:cxn modelId="{0BB9CD47-6B4E-4B58-9109-5CA4AE42885A}" type="presParOf" srcId="{815C8445-DFBC-43B8-ABF7-F0D38515A5DD}" destId="{A7B8FAD4-7EF3-4609-9BC1-C1647A438F1B}" srcOrd="1" destOrd="0" presId="urn:microsoft.com/office/officeart/2005/8/layout/hierarchy1"/>
    <dgm:cxn modelId="{4655FEB0-1855-4E49-AFB8-8B583E404A8A}" type="presParOf" srcId="{53DA209B-BCFC-42B9-B553-434A3424611A}" destId="{F5A7633E-B5EA-47CC-B22F-74C789948FAB}" srcOrd="4" destOrd="0" presId="urn:microsoft.com/office/officeart/2005/8/layout/hierarchy1"/>
    <dgm:cxn modelId="{AF7270F0-E0D0-4E36-98C5-AA854D7ACFEC}" type="presParOf" srcId="{F5A7633E-B5EA-47CC-B22F-74C789948FAB}" destId="{A9ED4EC9-8891-4527-AC91-498EE3638B48}" srcOrd="0" destOrd="0" presId="urn:microsoft.com/office/officeart/2005/8/layout/hierarchy1"/>
    <dgm:cxn modelId="{C70F94EC-68D7-4E19-A3DA-5E4C0980029F}" type="presParOf" srcId="{A9ED4EC9-8891-4527-AC91-498EE3638B48}" destId="{FEEBFC21-53EC-40FA-83C3-3B20C307B79A}" srcOrd="0" destOrd="0" presId="urn:microsoft.com/office/officeart/2005/8/layout/hierarchy1"/>
    <dgm:cxn modelId="{A8F919DE-3AE1-4E4A-9A87-78FE206DA29B}" type="presParOf" srcId="{A9ED4EC9-8891-4527-AC91-498EE3638B48}" destId="{38996511-5EE0-43C4-81DA-B89850D2FE28}" srcOrd="1" destOrd="0" presId="urn:microsoft.com/office/officeart/2005/8/layout/hierarchy1"/>
    <dgm:cxn modelId="{CD85E0F2-9764-4E7E-957F-F7B0B32A3C26}" type="presParOf" srcId="{F5A7633E-B5EA-47CC-B22F-74C789948FAB}" destId="{0C6F4606-88C0-4F7D-A4CF-08A6BFC7C297}" srcOrd="1" destOrd="0" presId="urn:microsoft.com/office/officeart/2005/8/layout/hierarchy1"/>
    <dgm:cxn modelId="{0DBE462D-7061-46B2-A629-F898B7F5AD77}" type="presParOf" srcId="{0C6F4606-88C0-4F7D-A4CF-08A6BFC7C297}" destId="{DE4693D3-1B9B-46FB-9180-99FDD3630BC8}" srcOrd="0" destOrd="0" presId="urn:microsoft.com/office/officeart/2005/8/layout/hierarchy1"/>
    <dgm:cxn modelId="{6E72C9B1-B5A1-410C-8408-BF0AB8133382}" type="presParOf" srcId="{0C6F4606-88C0-4F7D-A4CF-08A6BFC7C297}" destId="{E0F2BFE1-1278-45C8-9DD1-97F3FB3B3834}" srcOrd="1" destOrd="0" presId="urn:microsoft.com/office/officeart/2005/8/layout/hierarchy1"/>
    <dgm:cxn modelId="{8621B950-7736-4D56-9030-48FF8E36569F}" type="presParOf" srcId="{E0F2BFE1-1278-45C8-9DD1-97F3FB3B3834}" destId="{E1A23D17-CFD6-4051-B5EA-E2341F123AD5}" srcOrd="0" destOrd="0" presId="urn:microsoft.com/office/officeart/2005/8/layout/hierarchy1"/>
    <dgm:cxn modelId="{C04C03E8-6794-44BF-BDCB-1D46467C04D7}" type="presParOf" srcId="{E1A23D17-CFD6-4051-B5EA-E2341F123AD5}" destId="{731A2ED0-A93F-4C33-859E-75FB803AF723}" srcOrd="0" destOrd="0" presId="urn:microsoft.com/office/officeart/2005/8/layout/hierarchy1"/>
    <dgm:cxn modelId="{C5FD6EA3-DA24-408E-896C-F54A3CAD978B}" type="presParOf" srcId="{E1A23D17-CFD6-4051-B5EA-E2341F123AD5}" destId="{19E84D8D-4B97-4A16-8FA7-AF20BB4E6499}" srcOrd="1" destOrd="0" presId="urn:microsoft.com/office/officeart/2005/8/layout/hierarchy1"/>
    <dgm:cxn modelId="{52058393-53CB-4629-AF77-26340924AED6}" type="presParOf" srcId="{E0F2BFE1-1278-45C8-9DD1-97F3FB3B3834}" destId="{85DE161E-BACB-49E9-88D7-AC00A88CA0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693D3-1B9B-46FB-9180-99FDD3630BC8}">
      <dsp:nvSpPr>
        <dsp:cNvPr id="0" name=""/>
        <dsp:cNvSpPr/>
      </dsp:nvSpPr>
      <dsp:spPr>
        <a:xfrm>
          <a:off x="9721807" y="1728637"/>
          <a:ext cx="91440" cy="5269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6943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96F2C-BB72-4D17-A785-46100E620FF3}">
      <dsp:nvSpPr>
        <dsp:cNvPr id="0" name=""/>
        <dsp:cNvSpPr/>
      </dsp:nvSpPr>
      <dsp:spPr>
        <a:xfrm>
          <a:off x="3718" y="578118"/>
          <a:ext cx="1811840" cy="1150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A6B8D1-2765-462D-A14F-7C6DE49132E9}">
      <dsp:nvSpPr>
        <dsp:cNvPr id="0" name=""/>
        <dsp:cNvSpPr/>
      </dsp:nvSpPr>
      <dsp:spPr>
        <a:xfrm>
          <a:off x="205033" y="769368"/>
          <a:ext cx="1811840" cy="1150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Laura: Accommodation Survey</a:t>
          </a:r>
        </a:p>
      </dsp:txBody>
      <dsp:txXfrm>
        <a:off x="238731" y="803066"/>
        <a:ext cx="1744444" cy="1083122"/>
      </dsp:txXfrm>
    </dsp:sp>
    <dsp:sp modelId="{2E812AF5-F10F-4408-95FC-4EE308904492}">
      <dsp:nvSpPr>
        <dsp:cNvPr id="0" name=""/>
        <dsp:cNvSpPr/>
      </dsp:nvSpPr>
      <dsp:spPr>
        <a:xfrm>
          <a:off x="2218190" y="578118"/>
          <a:ext cx="1811840" cy="1150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271C9D-E8FE-4F97-9297-BCE82FA13E26}">
      <dsp:nvSpPr>
        <dsp:cNvPr id="0" name=""/>
        <dsp:cNvSpPr/>
      </dsp:nvSpPr>
      <dsp:spPr>
        <a:xfrm>
          <a:off x="2419506" y="769368"/>
          <a:ext cx="1811840" cy="1150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Eoghan: Finances</a:t>
          </a:r>
        </a:p>
      </dsp:txBody>
      <dsp:txXfrm>
        <a:off x="2453204" y="803066"/>
        <a:ext cx="1744444" cy="1083122"/>
      </dsp:txXfrm>
    </dsp:sp>
    <dsp:sp modelId="{A651E02F-1928-4B7C-A07F-267C932EDBF2}">
      <dsp:nvSpPr>
        <dsp:cNvPr id="0" name=""/>
        <dsp:cNvSpPr/>
      </dsp:nvSpPr>
      <dsp:spPr>
        <a:xfrm>
          <a:off x="4432662" y="578118"/>
          <a:ext cx="1811840" cy="1150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25BF27-D12A-4390-8CE7-87C78E7AD950}">
      <dsp:nvSpPr>
        <dsp:cNvPr id="0" name=""/>
        <dsp:cNvSpPr/>
      </dsp:nvSpPr>
      <dsp:spPr>
        <a:xfrm>
          <a:off x="4633978" y="769368"/>
          <a:ext cx="1811840" cy="1150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Maeve: Carparking</a:t>
          </a:r>
        </a:p>
      </dsp:txBody>
      <dsp:txXfrm>
        <a:off x="4667676" y="803066"/>
        <a:ext cx="1744444" cy="1083122"/>
      </dsp:txXfrm>
    </dsp:sp>
    <dsp:sp modelId="{AA5E3973-E7A9-4BCE-BD23-B783ED889E7E}">
      <dsp:nvSpPr>
        <dsp:cNvPr id="0" name=""/>
        <dsp:cNvSpPr/>
      </dsp:nvSpPr>
      <dsp:spPr>
        <a:xfrm>
          <a:off x="6647134" y="578118"/>
          <a:ext cx="1811840" cy="1150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D45546-68F0-4369-8D92-6B1917FA44A2}">
      <dsp:nvSpPr>
        <dsp:cNvPr id="0" name=""/>
        <dsp:cNvSpPr/>
      </dsp:nvSpPr>
      <dsp:spPr>
        <a:xfrm>
          <a:off x="6848450" y="769368"/>
          <a:ext cx="1811840" cy="1150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Kieran: Commuter Hub Plans</a:t>
          </a:r>
        </a:p>
      </dsp:txBody>
      <dsp:txXfrm>
        <a:off x="6882148" y="803066"/>
        <a:ext cx="1744444" cy="1083122"/>
      </dsp:txXfrm>
    </dsp:sp>
    <dsp:sp modelId="{FEEBFC21-53EC-40FA-83C3-3B20C307B79A}">
      <dsp:nvSpPr>
        <dsp:cNvPr id="0" name=""/>
        <dsp:cNvSpPr/>
      </dsp:nvSpPr>
      <dsp:spPr>
        <a:xfrm>
          <a:off x="8861607" y="578118"/>
          <a:ext cx="1811840" cy="1150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996511-5EE0-43C4-81DA-B89850D2FE28}">
      <dsp:nvSpPr>
        <dsp:cNvPr id="0" name=""/>
        <dsp:cNvSpPr/>
      </dsp:nvSpPr>
      <dsp:spPr>
        <a:xfrm>
          <a:off x="9062922" y="769368"/>
          <a:ext cx="1811840" cy="1150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Maeve: Minister Harris</a:t>
          </a:r>
        </a:p>
      </dsp:txBody>
      <dsp:txXfrm>
        <a:off x="9096620" y="803066"/>
        <a:ext cx="1744444" cy="1083122"/>
      </dsp:txXfrm>
    </dsp:sp>
    <dsp:sp modelId="{731A2ED0-A93F-4C33-859E-75FB803AF723}">
      <dsp:nvSpPr>
        <dsp:cNvPr id="0" name=""/>
        <dsp:cNvSpPr/>
      </dsp:nvSpPr>
      <dsp:spPr>
        <a:xfrm>
          <a:off x="8861607" y="2255580"/>
          <a:ext cx="1811840" cy="11505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E84D8D-4B97-4A16-8FA7-AF20BB4E6499}">
      <dsp:nvSpPr>
        <dsp:cNvPr id="0" name=""/>
        <dsp:cNvSpPr/>
      </dsp:nvSpPr>
      <dsp:spPr>
        <a:xfrm>
          <a:off x="9062922" y="2446830"/>
          <a:ext cx="1811840" cy="1150518"/>
        </a:xfrm>
        <a:prstGeom prst="roundRect">
          <a:avLst>
            <a:gd name="adj" fmla="val 10000"/>
          </a:avLst>
        </a:prstGeom>
        <a:solidFill>
          <a:srgbClr val="ED7D31"/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Student Centre</a:t>
          </a:r>
        </a:p>
      </dsp:txBody>
      <dsp:txXfrm>
        <a:off x="9096620" y="2480528"/>
        <a:ext cx="1744444" cy="1083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72455-5A39-4F96-BC72-1111EE743BFA}" type="datetimeFigureOut">
              <a:rPr lang="en-IE" smtClean="0"/>
              <a:t>22/03/2023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5FB7D-B7ED-463C-8685-35B74D18A1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244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4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2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0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1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6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8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7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0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4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9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F5F342-604D-2A8C-9306-6D63E4A22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7257"/>
            <a:ext cx="10905066" cy="53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9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9B43E8F5-36B3-27C9-CA5F-EF83BA552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" r="250" b="-5"/>
          <a:stretch/>
        </p:blipFill>
        <p:spPr>
          <a:xfrm>
            <a:off x="643469" y="643466"/>
            <a:ext cx="1090506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6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7C56B2F-03FD-0BB0-94AC-81BC577D4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" r="1291" b="-5"/>
          <a:stretch/>
        </p:blipFill>
        <p:spPr>
          <a:xfrm>
            <a:off x="643467" y="643469"/>
            <a:ext cx="10905066" cy="55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4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195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7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8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9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3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4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5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68" name="Group 216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69" name="Rectangle 221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1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5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F8EF2-55BB-8553-A348-8BDC74D8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306" y="1477651"/>
            <a:ext cx="2929372" cy="2468207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>
                <a:solidFill>
                  <a:schemeClr val="tx2"/>
                </a:solidFill>
              </a:rPr>
              <a:t>The Year So far!</a:t>
            </a:r>
          </a:p>
        </p:txBody>
      </p:sp>
      <p:sp>
        <p:nvSpPr>
          <p:cNvPr id="281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" name="Freeform: Shape 249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4" descr="A group of people posing with a person in a panda garment&#10;&#10;Description automatically generated">
            <a:extLst>
              <a:ext uri="{FF2B5EF4-FFF2-40B4-BE49-F238E27FC236}">
                <a16:creationId xmlns:a16="http://schemas.microsoft.com/office/drawing/2014/main" id="{2273DCF6-B44F-D04F-6675-2F34B2658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0" r="310" b="-2"/>
          <a:stretch/>
        </p:blipFill>
        <p:spPr>
          <a:xfrm>
            <a:off x="932740" y="46140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4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85D0-C0A3-F773-E29C-ABF0019E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Maeve 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90B6C-97A8-E216-FF0A-D365F8507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Launched the new initiative of Welfare Wednesday – Streamline services to students</a:t>
            </a:r>
          </a:p>
          <a:p>
            <a:r>
              <a:rPr lang="en-US"/>
              <a:t>Wellbeing Week: different approach with increased engagement this year</a:t>
            </a:r>
          </a:p>
          <a:p>
            <a:r>
              <a:rPr lang="en-US"/>
              <a:t>At home STI testing kits on campus</a:t>
            </a:r>
          </a:p>
          <a:p>
            <a:r>
              <a:rPr lang="en-US"/>
              <a:t>#UnmuteConsent campaign, GORM Media</a:t>
            </a:r>
          </a:p>
          <a:p>
            <a:r>
              <a:rPr lang="en-US"/>
              <a:t>Reevaluating ATOTM roll out</a:t>
            </a:r>
          </a:p>
        </p:txBody>
      </p:sp>
    </p:spTree>
    <p:extLst>
      <p:ext uri="{BB962C8B-B14F-4D97-AF65-F5344CB8AC3E}">
        <p14:creationId xmlns:p14="http://schemas.microsoft.com/office/powerpoint/2010/main" val="407137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FCA6-E336-071E-24D8-52A69ECC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Kieran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1B79-E4FA-C376-EDB8-0DC1B7854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9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text, stage&#10;&#10;Description automatically generated">
            <a:extLst>
              <a:ext uri="{FF2B5EF4-FFF2-40B4-BE49-F238E27FC236}">
                <a16:creationId xmlns:a16="http://schemas.microsoft.com/office/drawing/2014/main" id="{FADD7275-94FC-BE69-E18C-E237A831B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478" y="4800740"/>
            <a:ext cx="1414585" cy="1984827"/>
          </a:xfrm>
          <a:prstGeom prst="rect">
            <a:avLst/>
          </a:prstGeom>
        </p:spPr>
      </p:pic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5C15956D-B59F-5135-83F5-3E42D0E46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87" r="22162" b="709"/>
          <a:stretch/>
        </p:blipFill>
        <p:spPr>
          <a:xfrm>
            <a:off x="3718169" y="5205046"/>
            <a:ext cx="1490946" cy="136187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0E4459D-87B8-15B5-E3A8-70BE6AD6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637" y="1278426"/>
            <a:ext cx="2533650" cy="1800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D6A364-EADB-649E-C6B6-788DF6FD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Laura</a:t>
            </a:r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A8B2973D-C60B-AD67-0AE8-1871BB95D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327" y="323907"/>
            <a:ext cx="2157761" cy="3013503"/>
          </a:xfrm>
          <a:prstGeom prst="rect">
            <a:avLst/>
          </a:prstGeom>
        </p:spPr>
      </p:pic>
      <p:pic>
        <p:nvPicPr>
          <p:cNvPr id="6" name="Picture 6" descr="A cup of coffee&#10;&#10;Description automatically generated">
            <a:extLst>
              <a:ext uri="{FF2B5EF4-FFF2-40B4-BE49-F238E27FC236}">
                <a16:creationId xmlns:a16="http://schemas.microsoft.com/office/drawing/2014/main" id="{28255A0A-553D-C3C4-E1D7-9AF99385F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424" y="230103"/>
            <a:ext cx="2743200" cy="2736476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29F3C868-E0EB-AF15-D7AF-B7D62DEA0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747506" y="2436442"/>
            <a:ext cx="3575949" cy="5248622"/>
          </a:xfrm>
        </p:spPr>
      </p:pic>
      <p:pic>
        <p:nvPicPr>
          <p:cNvPr id="7" name="Picture 7" descr="Calendar&#10;&#10;Description automatically generated">
            <a:extLst>
              <a:ext uri="{FF2B5EF4-FFF2-40B4-BE49-F238E27FC236}">
                <a16:creationId xmlns:a16="http://schemas.microsoft.com/office/drawing/2014/main" id="{2736D0AA-8BEF-6028-0510-122F2B858C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23" y="5109552"/>
            <a:ext cx="2743200" cy="1543050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6480A6D4-8F34-1FAC-D3A9-C3252FC0F7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4862" y="3116629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0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6EE5-5D03-AF2F-69E5-F69B7595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Maeve 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53E21-53E0-0548-5254-2022D27B9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Student Levy Fee</a:t>
            </a:r>
          </a:p>
          <a:p>
            <a:r>
              <a:rPr lang="en-US"/>
              <a:t>Pontoon</a:t>
            </a:r>
          </a:p>
          <a:p>
            <a:r>
              <a:rPr lang="en-US"/>
              <a:t>80 New Beds</a:t>
            </a:r>
          </a:p>
          <a:p>
            <a:r>
              <a:rPr lang="en-US"/>
              <a:t>Commuter Route Buses</a:t>
            </a:r>
          </a:p>
          <a:p>
            <a:r>
              <a:rPr lang="en-US"/>
              <a:t>Carparking + the Council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2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20FDDF-8EBE-5F5E-80CE-B8F268CD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7" y="643466"/>
            <a:ext cx="90219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18369706-D66C-9060-F360-5DB4AFFD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7" y="643466"/>
            <a:ext cx="107835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85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3A57E23B-F47E-B27D-4345-E58666594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51074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A8D790E-7E21-17B3-13CB-58199532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33" y="195077"/>
            <a:ext cx="9903231" cy="8046376"/>
          </a:xfrm>
          <a:prstGeom prst="rect">
            <a:avLst/>
          </a:prstGeom>
        </p:spPr>
      </p:pic>
      <p:sp>
        <p:nvSpPr>
          <p:cNvPr id="35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50268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D528E48-23AD-DCC4-D91A-0A5345DB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7" y="643466"/>
            <a:ext cx="107835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4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3A57E23B-F47E-B27D-4345-E58666594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604870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881FCBC-E0A3-651C-4BCA-7A8083A9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857805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F3D39D80-3388-0552-6AA7-DCFEF89BA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44" y="643466"/>
            <a:ext cx="102061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4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8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A8FC01-3719-915D-95E2-ED5B0B36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Sitka Text"/>
                <a:ea typeface="+mj-lt"/>
                <a:cs typeface="Calibri Light"/>
              </a:rPr>
              <a:t>UPDATES</a:t>
            </a:r>
            <a:endParaRPr lang="en-US">
              <a:solidFill>
                <a:schemeClr val="tx1"/>
              </a:solidFill>
              <a:latin typeface="Sitka Text"/>
              <a:ea typeface="+mj-lt"/>
            </a:endParaRPr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28182AC8-770C-ADBF-D475-6B4FDFBEDF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220337"/>
              </p:ext>
            </p:extLst>
          </p:nvPr>
        </p:nvGraphicFramePr>
        <p:xfrm>
          <a:off x="807722" y="1990976"/>
          <a:ext cx="10878482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1856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1616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853C12B9-B178-F365-4F87-4DEECE4E0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" b="78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1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5196D0-95AD-4497-84D1-430C6EBB2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DA3D29-E716-4F33-AB4C-8ED10BB3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D79944B-9254-4463-AD5B-36257D494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DDA31B6-BB0C-47FB-B78E-A35B59D8B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460420D-1A32-4F29-8E6A-0BF0E3A59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44D7E2-E0C1-445D-81C0-6C9E382D5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CE3C75D-E7AA-450E-AE72-A8F8660A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E82641D-7380-4EBC-A0B4-A21F9B7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6D3136D-2941-41F5-9CA6-0CD6378DB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59DAFD1-A8B5-4AF5-BBC4-82DBC67B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3B5597B-C549-4923-9582-01359B7E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84FB59A-C29A-4BC3-AED4-5CBDEEBF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E875A1F-55ED-4D78-BFCD-DEAB4B1F2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AF6A9C4-B5C0-45CF-BEA4-E5E138FB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7A35A07-8906-46C9-A385-386C890B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DC56392-B772-4465-9844-E65545FE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1EB07B-37CA-4168-8167-98F2E181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9CCCC1-44E4-40E6-BEC7-4D67883CA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BA2BCCEB-7B0D-4604-A0D9-C97985394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3E9BE4C6-A966-4993-B450-34D205DC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D6D0BD97-50C4-4381-B670-2D0ADD588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EA367D7-D8FE-4C9E-B6C6-5285FC7B5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3"/>
            <a:ext cx="12192000" cy="6014522"/>
          </a:xfrm>
          <a:custGeom>
            <a:avLst/>
            <a:gdLst>
              <a:gd name="connsiteX0" fmla="*/ 0 w 12192000"/>
              <a:gd name="connsiteY0" fmla="*/ 0 h 6014522"/>
              <a:gd name="connsiteX1" fmla="*/ 12192000 w 12192000"/>
              <a:gd name="connsiteY1" fmla="*/ 0 h 6014522"/>
              <a:gd name="connsiteX2" fmla="*/ 12192000 w 12192000"/>
              <a:gd name="connsiteY2" fmla="*/ 5663459 h 6014522"/>
              <a:gd name="connsiteX3" fmla="*/ 6299617 w 12192000"/>
              <a:gd name="connsiteY3" fmla="*/ 5663459 h 6014522"/>
              <a:gd name="connsiteX4" fmla="*/ 6096000 w 12192000"/>
              <a:gd name="connsiteY4" fmla="*/ 6014522 h 6014522"/>
              <a:gd name="connsiteX5" fmla="*/ 5892384 w 12192000"/>
              <a:gd name="connsiteY5" fmla="*/ 5663459 h 6014522"/>
              <a:gd name="connsiteX6" fmla="*/ 0 w 12192000"/>
              <a:gd name="connsiteY6" fmla="*/ 5663459 h 601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14522">
                <a:moveTo>
                  <a:pt x="0" y="0"/>
                </a:moveTo>
                <a:lnTo>
                  <a:pt x="12192000" y="0"/>
                </a:lnTo>
                <a:lnTo>
                  <a:pt x="12192000" y="5663459"/>
                </a:lnTo>
                <a:lnTo>
                  <a:pt x="6299617" y="5663459"/>
                </a:lnTo>
                <a:lnTo>
                  <a:pt x="6096000" y="6014522"/>
                </a:lnTo>
                <a:lnTo>
                  <a:pt x="5892384" y="5663459"/>
                </a:lnTo>
                <a:lnTo>
                  <a:pt x="0" y="56634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8403DBF4-BC48-4C69-098C-37D7AEA8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72" y="485369"/>
            <a:ext cx="8067992" cy="46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61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E770112-EAB0-952B-A7DE-8D6ACF96E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" r="576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42878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8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0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1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2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3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3" name="Rectangle 212">
            <a:extLst>
              <a:ext uri="{FF2B5EF4-FFF2-40B4-BE49-F238E27FC236}">
                <a16:creationId xmlns:a16="http://schemas.microsoft.com/office/drawing/2014/main" id="{2B94C19D-E7A2-4CDE-A897-35F2BC959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E99E3F-7A89-4769-AAB0-DC0E42BE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16" name="Freeform 5">
              <a:extLst>
                <a:ext uri="{FF2B5EF4-FFF2-40B4-BE49-F238E27FC236}">
                  <a16:creationId xmlns:a16="http://schemas.microsoft.com/office/drawing/2014/main" id="{E9129042-28FB-49B3-BF09-C0FC7041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6">
              <a:extLst>
                <a:ext uri="{FF2B5EF4-FFF2-40B4-BE49-F238E27FC236}">
                  <a16:creationId xmlns:a16="http://schemas.microsoft.com/office/drawing/2014/main" id="{C857079D-69FB-4AAE-939D-50320676C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7">
              <a:extLst>
                <a:ext uri="{FF2B5EF4-FFF2-40B4-BE49-F238E27FC236}">
                  <a16:creationId xmlns:a16="http://schemas.microsoft.com/office/drawing/2014/main" id="{44E06FFE-2B6E-451F-8584-36CB56B92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8">
              <a:extLst>
                <a:ext uri="{FF2B5EF4-FFF2-40B4-BE49-F238E27FC236}">
                  <a16:creationId xmlns:a16="http://schemas.microsoft.com/office/drawing/2014/main" id="{4A9C3EAA-1C7F-4CBB-80F3-40FAD9629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">
              <a:extLst>
                <a:ext uri="{FF2B5EF4-FFF2-40B4-BE49-F238E27FC236}">
                  <a16:creationId xmlns:a16="http://schemas.microsoft.com/office/drawing/2014/main" id="{3289920A-A485-4023-84F5-973CB3AF1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0">
              <a:extLst>
                <a:ext uri="{FF2B5EF4-FFF2-40B4-BE49-F238E27FC236}">
                  <a16:creationId xmlns:a16="http://schemas.microsoft.com/office/drawing/2014/main" id="{6B258C87-5B91-45CB-BEAD-B9CD515B3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1">
              <a:extLst>
                <a:ext uri="{FF2B5EF4-FFF2-40B4-BE49-F238E27FC236}">
                  <a16:creationId xmlns:a16="http://schemas.microsoft.com/office/drawing/2014/main" id="{5E8F853B-7045-4974-ADFB-592F01B4C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2">
              <a:extLst>
                <a:ext uri="{FF2B5EF4-FFF2-40B4-BE49-F238E27FC236}">
                  <a16:creationId xmlns:a16="http://schemas.microsoft.com/office/drawing/2014/main" id="{4307ABD8-4121-4188-A6A8-BF0841F5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3">
              <a:extLst>
                <a:ext uri="{FF2B5EF4-FFF2-40B4-BE49-F238E27FC236}">
                  <a16:creationId xmlns:a16="http://schemas.microsoft.com/office/drawing/2014/main" id="{2E660CAF-84FD-4236-8BD1-570BEBF0D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4">
              <a:extLst>
                <a:ext uri="{FF2B5EF4-FFF2-40B4-BE49-F238E27FC236}">
                  <a16:creationId xmlns:a16="http://schemas.microsoft.com/office/drawing/2014/main" id="{C67DCC6D-C589-411A-83EF-249E925F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5">
              <a:extLst>
                <a:ext uri="{FF2B5EF4-FFF2-40B4-BE49-F238E27FC236}">
                  <a16:creationId xmlns:a16="http://schemas.microsoft.com/office/drawing/2014/main" id="{EF00B7C0-9045-4017-A91E-6129702F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25806466-98F7-4333-9BC7-BB44F5E9C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7">
              <a:extLst>
                <a:ext uri="{FF2B5EF4-FFF2-40B4-BE49-F238E27FC236}">
                  <a16:creationId xmlns:a16="http://schemas.microsoft.com/office/drawing/2014/main" id="{9E23BC68-3437-491F-BBEA-2DC61316A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36B9FD89-406D-41F1-ADEF-F74A9B1DF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CC0948A3-F3F2-4AA7-B558-4F1E0EBED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277408B3-EE29-4600-9011-F83CA3FEA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1">
              <a:extLst>
                <a:ext uri="{FF2B5EF4-FFF2-40B4-BE49-F238E27FC236}">
                  <a16:creationId xmlns:a16="http://schemas.microsoft.com/office/drawing/2014/main" id="{2E4DE87A-3195-410F-A185-3E41350B5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2">
              <a:extLst>
                <a:ext uri="{FF2B5EF4-FFF2-40B4-BE49-F238E27FC236}">
                  <a16:creationId xmlns:a16="http://schemas.microsoft.com/office/drawing/2014/main" id="{4372AC40-5D77-44AE-A395-853703161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3">
              <a:extLst>
                <a:ext uri="{FF2B5EF4-FFF2-40B4-BE49-F238E27FC236}">
                  <a16:creationId xmlns:a16="http://schemas.microsoft.com/office/drawing/2014/main" id="{74BF19D7-D76B-41DB-8E7B-644E15863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6D6FB820-59AC-BD16-F549-D676BCBE5B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642" b="-2"/>
          <a:stretch/>
        </p:blipFill>
        <p:spPr>
          <a:xfrm>
            <a:off x="20" y="10"/>
            <a:ext cx="6745008" cy="6857763"/>
          </a:xfrm>
          <a:prstGeom prst="rect">
            <a:avLst/>
          </a:prstGeom>
          <a:ln w="9525">
            <a:noFill/>
          </a:ln>
        </p:spPr>
      </p:pic>
      <p:grpSp>
        <p:nvGrpSpPr>
          <p:cNvPr id="236" name="Group 235">
            <a:extLst>
              <a:ext uri="{FF2B5EF4-FFF2-40B4-BE49-F238E27FC236}">
                <a16:creationId xmlns:a16="http://schemas.microsoft.com/office/drawing/2014/main" id="{21B67326-1D79-49D3-9B25-28080FDF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62312" y="1186483"/>
            <a:ext cx="3822597" cy="4477933"/>
            <a:chOff x="807084" y="1186483"/>
            <a:chExt cx="3822597" cy="4477933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9FBAF07-4DBD-469A-AA51-A4A5E73F9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Isosceles Triangle 39">
              <a:extLst>
                <a:ext uri="{FF2B5EF4-FFF2-40B4-BE49-F238E27FC236}">
                  <a16:creationId xmlns:a16="http://schemas.microsoft.com/office/drawing/2014/main" id="{B5B72DC2-A0AE-4085-87CB-F3401BB3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0406CCDB-6E4B-4E06-9660-473F64643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11CDE7F-EB25-56D4-8DF0-D4C33C1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643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/>
              <a:t>Commuter Hub Plans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52E8C2-E217-4F1A-8F08-C58128CCB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0645" y="4202728"/>
            <a:ext cx="3654568" cy="1026125"/>
          </a:xfrm>
        </p:spPr>
        <p:txBody>
          <a:bodyPr vert="horz" lIns="91440" tIns="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Kieran</a:t>
            </a:r>
          </a:p>
        </p:txBody>
      </p:sp>
    </p:spTree>
    <p:extLst>
      <p:ext uri="{BB962C8B-B14F-4D97-AF65-F5344CB8AC3E}">
        <p14:creationId xmlns:p14="http://schemas.microsoft.com/office/powerpoint/2010/main" val="10451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9">
            <a:extLst>
              <a:ext uri="{FF2B5EF4-FFF2-40B4-BE49-F238E27FC236}">
                <a16:creationId xmlns:a16="http://schemas.microsoft.com/office/drawing/2014/main" id="{02809643-1A52-4ED2-AA8C-EEF67E927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59BE78A-E3EA-4451-96B5-6FAFD246E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FD751E0-7430-4ACA-A679-ECB74EA58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4098D72-B456-40CC-8C9F-D08B9DD2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77F4ACE6-DDA3-4ED6-8FEE-78FFB08E9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337B0AD-9A1D-4899-8791-EDEB9B5A1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CA1A530-E6F6-465D-BCD0-371D816C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004A844-7D04-43E1-A29A-F8191791D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0EE4868-1730-433B-AA39-A91305A49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5AB5DD23-5ECB-4E0C-AC9B-C384785BA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30DF27FE-32C5-40E3-88CF-16228DBBC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7DA4BF21-FA96-43DB-A077-173C5F433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9FB98CB-1E06-4CC6-B67C-4CE3403E8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F956BA4-7CC2-4E13-9E1D-0854EF4CB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6C08EBB-2C97-4884-9312-EA0A6A62A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3262514D-691E-4344-8751-4E80F046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7406E40-244E-4DD6-94A4-E73960241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E621646-8902-4518-ADFE-798B8AF7F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C03DD73-798C-403F-B9AC-BFF84A0B1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56FE0C-DC81-49BD-AD76-1E223B686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9921AE2-097C-4DEE-A398-FCB910D60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EEAE74D-A8B8-4601-84C4-7F01DFF41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1217428-E2A3-7AD9-F600-BC878EBCD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" r="3485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8781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Atlas</vt:lpstr>
      <vt:lpstr>PowerPoint Presentation</vt:lpstr>
      <vt:lpstr>PowerPoint Presentation</vt:lpstr>
      <vt:lpstr>PowerPoint Presentation</vt:lpstr>
      <vt:lpstr>UPDATES</vt:lpstr>
      <vt:lpstr>PowerPoint Presentation</vt:lpstr>
      <vt:lpstr>PowerPoint Presentation</vt:lpstr>
      <vt:lpstr>PowerPoint Presentation</vt:lpstr>
      <vt:lpstr>Commuter Hub Plans</vt:lpstr>
      <vt:lpstr>PowerPoint Presentation</vt:lpstr>
      <vt:lpstr>PowerPoint Presentation</vt:lpstr>
      <vt:lpstr>PowerPoint Presentation</vt:lpstr>
      <vt:lpstr>The Year So far!</vt:lpstr>
      <vt:lpstr>Maeve G</vt:lpstr>
      <vt:lpstr>Kieran</vt:lpstr>
      <vt:lpstr>Laura</vt:lpstr>
      <vt:lpstr>Maeve 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Rep Forum</dc:title>
  <dc:creator>Alice Hynes</dc:creator>
  <cp:revision>2</cp:revision>
  <dcterms:created xsi:type="dcterms:W3CDTF">2021-10-01T13:45:57Z</dcterms:created>
  <dcterms:modified xsi:type="dcterms:W3CDTF">2023-03-22T15:49:40Z</dcterms:modified>
</cp:coreProperties>
</file>